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5" r:id="rId5"/>
    <p:sldMasterId id="2147483697" r:id="rId6"/>
    <p:sldMasterId id="2147483660" r:id="rId7"/>
    <p:sldMasterId id="2147483672" r:id="rId8"/>
  </p:sldMasterIdLst>
  <p:notesMasterIdLst>
    <p:notesMasterId r:id="rId25"/>
  </p:notesMasterIdLst>
  <p:handoutMasterIdLst>
    <p:handoutMasterId r:id="rId26"/>
  </p:handoutMasterIdLst>
  <p:sldIdLst>
    <p:sldId id="265" r:id="rId9"/>
    <p:sldId id="299" r:id="rId10"/>
    <p:sldId id="300" r:id="rId11"/>
    <p:sldId id="302" r:id="rId12"/>
    <p:sldId id="303" r:id="rId13"/>
    <p:sldId id="304" r:id="rId14"/>
    <p:sldId id="305" r:id="rId15"/>
    <p:sldId id="306" r:id="rId16"/>
    <p:sldId id="307" r:id="rId17"/>
    <p:sldId id="309" r:id="rId18"/>
    <p:sldId id="310" r:id="rId19"/>
    <p:sldId id="317" r:id="rId20"/>
    <p:sldId id="316" r:id="rId21"/>
    <p:sldId id="294" r:id="rId22"/>
    <p:sldId id="260" r:id="rId23"/>
    <p:sldId id="298"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03BB719B-171C-4B99-AAD0-148970258838}">
          <p14:sldIdLst>
            <p14:sldId id="265"/>
            <p14:sldId id="299"/>
            <p14:sldId id="300"/>
            <p14:sldId id="302"/>
            <p14:sldId id="303"/>
            <p14:sldId id="304"/>
            <p14:sldId id="305"/>
            <p14:sldId id="306"/>
            <p14:sldId id="307"/>
            <p14:sldId id="309"/>
            <p14:sldId id="310"/>
            <p14:sldId id="317"/>
            <p14:sldId id="316"/>
            <p14:sldId id="294"/>
            <p14:sldId id="260"/>
            <p14:sldId id="298"/>
          </p14:sldIdLst>
        </p14:section>
        <p14:section name="Abschnitt ohne Titel" id="{76AB9609-9190-415D-951F-43C72D24D11F}">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79" autoAdjust="0"/>
    <p:restoredTop sz="94660" autoAdjust="0"/>
  </p:normalViewPr>
  <p:slideViewPr>
    <p:cSldViewPr snapToGrid="0">
      <p:cViewPr varScale="1">
        <p:scale>
          <a:sx n="118" d="100"/>
          <a:sy n="118" d="100"/>
        </p:scale>
        <p:origin x="658" y="8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78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B7D8C2F2-08CE-4D1F-90F6-C07C169052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de-DE"/>
              <a:t>Workshop 11.05.2019</a:t>
            </a:r>
          </a:p>
        </p:txBody>
      </p:sp>
      <p:sp>
        <p:nvSpPr>
          <p:cNvPr id="3" name="Datumsplatzhalter 2">
            <a:extLst>
              <a:ext uri="{FF2B5EF4-FFF2-40B4-BE49-F238E27FC236}">
                <a16:creationId xmlns:a16="http://schemas.microsoft.com/office/drawing/2014/main" id="{3E71042D-27C1-4A30-95D7-D4162A649F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6F9BAC-257B-47BD-B9CC-A67C467BB8F6}" type="datetimeFigureOut">
              <a:rPr lang="de-DE" smtClean="0"/>
              <a:t>14.12.2022</a:t>
            </a:fld>
            <a:endParaRPr lang="de-DE"/>
          </a:p>
        </p:txBody>
      </p:sp>
      <p:sp>
        <p:nvSpPr>
          <p:cNvPr id="4" name="Fußzeilenplatzhalter 3">
            <a:extLst>
              <a:ext uri="{FF2B5EF4-FFF2-40B4-BE49-F238E27FC236}">
                <a16:creationId xmlns:a16="http://schemas.microsoft.com/office/drawing/2014/main" id="{A060E1B1-AB50-472C-B734-3A5AAB85723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9F5E6FE5-61AA-4FD1-BB0B-92475578A09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C8AC80-AFAF-4198-A153-297C3BEC3C73}" type="slidenum">
              <a:rPr lang="de-DE" smtClean="0"/>
              <a:t>‹Nr.›</a:t>
            </a:fld>
            <a:endParaRPr lang="de-DE"/>
          </a:p>
        </p:txBody>
      </p:sp>
    </p:spTree>
    <p:extLst>
      <p:ext uri="{BB962C8B-B14F-4D97-AF65-F5344CB8AC3E}">
        <p14:creationId xmlns:p14="http://schemas.microsoft.com/office/powerpoint/2010/main" val="2783403064"/>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de-DE"/>
              <a:t>Workshop 11.05.2019</a:t>
            </a:r>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F7EBB2-E4F6-44F6-B5A6-0D80CC39E284}" type="datetimeFigureOut">
              <a:rPr lang="de-DE" smtClean="0"/>
              <a:t>14.12.2022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B76C9-AD23-4EE9-8081-BCBC08A54EC8}" type="slidenum">
              <a:rPr lang="de-DE" smtClean="0"/>
              <a:t>‹Nr.›</a:t>
            </a:fld>
            <a:endParaRPr lang="de-DE"/>
          </a:p>
        </p:txBody>
      </p:sp>
    </p:spTree>
    <p:extLst>
      <p:ext uri="{BB962C8B-B14F-4D97-AF65-F5344CB8AC3E}">
        <p14:creationId xmlns:p14="http://schemas.microsoft.com/office/powerpoint/2010/main" val="2775642877"/>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Kopfzeilenplatzhalter 3"/>
          <p:cNvSpPr>
            <a:spLocks noGrp="1"/>
          </p:cNvSpPr>
          <p:nvPr>
            <p:ph type="hdr" sz="quarter"/>
          </p:nvPr>
        </p:nvSpPr>
        <p:spPr/>
        <p:txBody>
          <a:bodyPr/>
          <a:lstStyle/>
          <a:p>
            <a:r>
              <a:rPr lang="de-DE"/>
              <a:t>Workshop 11.05.2019</a:t>
            </a:r>
          </a:p>
        </p:txBody>
      </p:sp>
    </p:spTree>
    <p:extLst>
      <p:ext uri="{BB962C8B-B14F-4D97-AF65-F5344CB8AC3E}">
        <p14:creationId xmlns:p14="http://schemas.microsoft.com/office/powerpoint/2010/main" val="386069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Beispiele geben und darauf hinweisen, dass wir darauf stärker achten</a:t>
            </a:r>
          </a:p>
        </p:txBody>
      </p:sp>
      <p:sp>
        <p:nvSpPr>
          <p:cNvPr id="4" name="Kopfzeilenplatzhalter 3"/>
          <p:cNvSpPr>
            <a:spLocks noGrp="1"/>
          </p:cNvSpPr>
          <p:nvPr>
            <p:ph type="hdr" sz="quarter"/>
          </p:nvPr>
        </p:nvSpPr>
        <p:spPr/>
        <p:txBody>
          <a:bodyPr/>
          <a:lstStyle/>
          <a:p>
            <a:r>
              <a:rPr lang="de-DE"/>
              <a:t>Workshop 11.05.2019</a:t>
            </a:r>
          </a:p>
        </p:txBody>
      </p:sp>
    </p:spTree>
    <p:extLst>
      <p:ext uri="{BB962C8B-B14F-4D97-AF65-F5344CB8AC3E}">
        <p14:creationId xmlns:p14="http://schemas.microsoft.com/office/powerpoint/2010/main" val="1177280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zeige ich die entsprechenden Formulare</a:t>
            </a:r>
          </a:p>
        </p:txBody>
      </p:sp>
      <p:sp>
        <p:nvSpPr>
          <p:cNvPr id="4" name="Kopfzeilenplatzhalter 3"/>
          <p:cNvSpPr>
            <a:spLocks noGrp="1"/>
          </p:cNvSpPr>
          <p:nvPr>
            <p:ph type="hdr" sz="quarter"/>
          </p:nvPr>
        </p:nvSpPr>
        <p:spPr/>
        <p:txBody>
          <a:bodyPr/>
          <a:lstStyle/>
          <a:p>
            <a:r>
              <a:rPr lang="de-DE"/>
              <a:t>Workshop 11.05.2019</a:t>
            </a:r>
          </a:p>
        </p:txBody>
      </p:sp>
    </p:spTree>
    <p:extLst>
      <p:ext uri="{BB962C8B-B14F-4D97-AF65-F5344CB8AC3E}">
        <p14:creationId xmlns:p14="http://schemas.microsoft.com/office/powerpoint/2010/main" val="3757348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darauf aufmerksam machen, dass wir diese im nächsten Jahr wahrscheinlich mit anfordern werden</a:t>
            </a:r>
          </a:p>
        </p:txBody>
      </p:sp>
      <p:sp>
        <p:nvSpPr>
          <p:cNvPr id="4" name="Kopfzeilenplatzhalter 3"/>
          <p:cNvSpPr>
            <a:spLocks noGrp="1"/>
          </p:cNvSpPr>
          <p:nvPr>
            <p:ph type="hdr" sz="quarter"/>
          </p:nvPr>
        </p:nvSpPr>
        <p:spPr/>
        <p:txBody>
          <a:bodyPr/>
          <a:lstStyle/>
          <a:p>
            <a:r>
              <a:rPr lang="de-DE"/>
              <a:t>Workshop 11.05.2019</a:t>
            </a:r>
          </a:p>
        </p:txBody>
      </p:sp>
    </p:spTree>
    <p:extLst>
      <p:ext uri="{BB962C8B-B14F-4D97-AF65-F5344CB8AC3E}">
        <p14:creationId xmlns:p14="http://schemas.microsoft.com/office/powerpoint/2010/main" val="4115871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Den neuen Abschlussbericht zeigen</a:t>
            </a:r>
          </a:p>
        </p:txBody>
      </p:sp>
      <p:sp>
        <p:nvSpPr>
          <p:cNvPr id="4" name="Kopfzeilenplatzhalter 3"/>
          <p:cNvSpPr>
            <a:spLocks noGrp="1"/>
          </p:cNvSpPr>
          <p:nvPr>
            <p:ph type="hdr" sz="quarter"/>
          </p:nvPr>
        </p:nvSpPr>
        <p:spPr/>
        <p:txBody>
          <a:bodyPr/>
          <a:lstStyle/>
          <a:p>
            <a:r>
              <a:rPr lang="de-DE"/>
              <a:t>Workshop 11.05.2019</a:t>
            </a:r>
          </a:p>
        </p:txBody>
      </p:sp>
    </p:spTree>
    <p:extLst>
      <p:ext uri="{BB962C8B-B14F-4D97-AF65-F5344CB8AC3E}">
        <p14:creationId xmlns:p14="http://schemas.microsoft.com/office/powerpoint/2010/main" val="58266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Formular zeigen</a:t>
            </a:r>
          </a:p>
        </p:txBody>
      </p:sp>
      <p:sp>
        <p:nvSpPr>
          <p:cNvPr id="4" name="Kopfzeilenplatzhalter 3"/>
          <p:cNvSpPr>
            <a:spLocks noGrp="1"/>
          </p:cNvSpPr>
          <p:nvPr>
            <p:ph type="hdr" sz="quarter"/>
          </p:nvPr>
        </p:nvSpPr>
        <p:spPr/>
        <p:txBody>
          <a:bodyPr/>
          <a:lstStyle/>
          <a:p>
            <a:r>
              <a:rPr lang="de-DE"/>
              <a:t>Workshop 11.05.2019</a:t>
            </a:r>
          </a:p>
        </p:txBody>
      </p:sp>
    </p:spTree>
    <p:extLst>
      <p:ext uri="{BB962C8B-B14F-4D97-AF65-F5344CB8AC3E}">
        <p14:creationId xmlns:p14="http://schemas.microsoft.com/office/powerpoint/2010/main" val="2544892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47C3D250-FE31-47C2-ACA4-3640ACDF21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pic>
        <p:nvPicPr>
          <p:cNvPr id="7" name="Grafik 6">
            <a:extLst>
              <a:ext uri="{FF2B5EF4-FFF2-40B4-BE49-F238E27FC236}">
                <a16:creationId xmlns:a16="http://schemas.microsoft.com/office/drawing/2014/main" id="{5FB7BA54-E589-40DF-980F-A94FD733DDB5}"/>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8660130" y="6356350"/>
            <a:ext cx="2644140" cy="352425"/>
          </a:xfrm>
          <a:prstGeom prst="rect">
            <a:avLst/>
          </a:prstGeom>
        </p:spPr>
      </p:pic>
      <p:sp>
        <p:nvSpPr>
          <p:cNvPr id="8" name="Titel 7">
            <a:extLst>
              <a:ext uri="{FF2B5EF4-FFF2-40B4-BE49-F238E27FC236}">
                <a16:creationId xmlns:a16="http://schemas.microsoft.com/office/drawing/2014/main" id="{FFA2B4F2-5462-4498-AF17-59CCD8082724}"/>
              </a:ext>
            </a:extLst>
          </p:cNvPr>
          <p:cNvSpPr>
            <a:spLocks noGrp="1"/>
          </p:cNvSpPr>
          <p:nvPr>
            <p:ph type="title"/>
          </p:nvPr>
        </p:nvSpPr>
        <p:spPr/>
        <p:txBody>
          <a:bodyPr/>
          <a:lstStyle/>
          <a:p>
            <a:r>
              <a:rPr lang="de-DE"/>
              <a:t>Mastertitelformat bearbeiten</a:t>
            </a:r>
          </a:p>
        </p:txBody>
      </p:sp>
      <p:sp>
        <p:nvSpPr>
          <p:cNvPr id="9" name="Datumsplatzhalter 8">
            <a:extLst>
              <a:ext uri="{FF2B5EF4-FFF2-40B4-BE49-F238E27FC236}">
                <a16:creationId xmlns:a16="http://schemas.microsoft.com/office/drawing/2014/main" id="{248CDA93-21E9-4122-9128-CA9D4D6CA1FD}"/>
              </a:ext>
            </a:extLst>
          </p:cNvPr>
          <p:cNvSpPr>
            <a:spLocks noGrp="1"/>
          </p:cNvSpPr>
          <p:nvPr>
            <p:ph type="dt" sz="half" idx="10"/>
          </p:nvPr>
        </p:nvSpPr>
        <p:spPr/>
        <p:txBody>
          <a:bodyPr/>
          <a:lstStyle>
            <a:lvl1pPr>
              <a:defRPr/>
            </a:lvl1pPr>
          </a:lstStyle>
          <a:p>
            <a:r>
              <a:rPr lang="de-DE"/>
              <a:t>03.07.2021</a:t>
            </a:r>
            <a:endParaRPr lang="de-DE" dirty="0"/>
          </a:p>
        </p:txBody>
      </p:sp>
      <p:sp>
        <p:nvSpPr>
          <p:cNvPr id="10" name="Fußzeilenplatzhalter 9">
            <a:extLst>
              <a:ext uri="{FF2B5EF4-FFF2-40B4-BE49-F238E27FC236}">
                <a16:creationId xmlns:a16="http://schemas.microsoft.com/office/drawing/2014/main" id="{FB380387-C3BA-4C4D-95E6-1DA69C9D6894}"/>
              </a:ext>
            </a:extLst>
          </p:cNvPr>
          <p:cNvSpPr>
            <a:spLocks noGrp="1"/>
          </p:cNvSpPr>
          <p:nvPr>
            <p:ph type="ftr" sz="quarter" idx="11"/>
          </p:nvPr>
        </p:nvSpPr>
        <p:spPr>
          <a:xfrm>
            <a:off x="4038600" y="6356350"/>
            <a:ext cx="4114800" cy="365125"/>
          </a:xfrm>
        </p:spPr>
        <p:txBody>
          <a:bodyPr/>
          <a:lstStyle/>
          <a:p>
            <a:r>
              <a:rPr lang="de-DE"/>
              <a:t>Referat 23 Landeskirchenamt</a:t>
            </a:r>
            <a:endParaRPr lang="de-DE" dirty="0"/>
          </a:p>
        </p:txBody>
      </p:sp>
      <p:sp>
        <p:nvSpPr>
          <p:cNvPr id="11" name="Foliennummernplatzhalter 10">
            <a:extLst>
              <a:ext uri="{FF2B5EF4-FFF2-40B4-BE49-F238E27FC236}">
                <a16:creationId xmlns:a16="http://schemas.microsoft.com/office/drawing/2014/main" id="{44ABC8F7-C032-4BD1-8558-C650B9209632}"/>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1257478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42A17D-08C7-44B1-BF5A-21E9D38BBA9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530BABF-15CA-43DD-9FEA-7FEF221D202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16833ED-3B2E-4DFC-B462-1BD3B534A3EE}"/>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76CAB6F0-CF8F-4CEF-9E5D-A17FA91C1679}"/>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AED19DDC-671C-46CC-8AC0-D883B6873D4D}"/>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2722316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9FDB97C-4778-458B-9D19-1B09245CFA7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10DDAF3-A15A-4932-B8F2-B3D7F13EA83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E2B2D6E-98A8-4BA7-8A43-725C013109C3}"/>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1CFBB94C-C82A-4BA2-B66B-9E748EDA8A2D}"/>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6B10D7A6-F6B9-4296-A9FE-F1607A6600E7}"/>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2873677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BC9569-FBA8-48A2-B58F-8D7D4B35F8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A6A1C16-C8D7-4D99-A61D-D6B60DFC329E}"/>
              </a:ext>
            </a:extLst>
          </p:cNvPr>
          <p:cNvSpPr>
            <a:spLocks noGrp="1"/>
          </p:cNvSpPr>
          <p:nvPr>
            <p:ph type="dt" sz="half" idx="10"/>
          </p:nvPr>
        </p:nvSpPr>
        <p:spPr/>
        <p:txBody>
          <a:bodyPr/>
          <a:lstStyle/>
          <a:p>
            <a:r>
              <a:rPr lang="de-DE"/>
              <a:t>03.07.2021</a:t>
            </a:r>
          </a:p>
        </p:txBody>
      </p:sp>
      <p:sp>
        <p:nvSpPr>
          <p:cNvPr id="4" name="Fußzeilenplatzhalter 3">
            <a:extLst>
              <a:ext uri="{FF2B5EF4-FFF2-40B4-BE49-F238E27FC236}">
                <a16:creationId xmlns:a16="http://schemas.microsoft.com/office/drawing/2014/main" id="{BB40967D-1807-40E4-B66C-62FC0F93699F}"/>
              </a:ext>
            </a:extLst>
          </p:cNvPr>
          <p:cNvSpPr>
            <a:spLocks noGrp="1"/>
          </p:cNvSpPr>
          <p:nvPr>
            <p:ph type="ftr" sz="quarter" idx="11"/>
          </p:nvPr>
        </p:nvSpPr>
        <p:spPr/>
        <p:txBody>
          <a:bodyPr/>
          <a:lstStyle/>
          <a:p>
            <a:r>
              <a:rPr lang="de-DE"/>
              <a:t>Referat 23 Landeskirchenamt</a:t>
            </a:r>
            <a:endParaRPr lang="de-DE" dirty="0"/>
          </a:p>
        </p:txBody>
      </p:sp>
      <p:sp>
        <p:nvSpPr>
          <p:cNvPr id="5" name="Foliennummernplatzhalter 4">
            <a:extLst>
              <a:ext uri="{FF2B5EF4-FFF2-40B4-BE49-F238E27FC236}">
                <a16:creationId xmlns:a16="http://schemas.microsoft.com/office/drawing/2014/main" id="{6CA93A45-500D-4034-8586-BA2ED6236875}"/>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3988797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ED37B6-42A9-412E-BDAC-F5D4EE65BE1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CD3A583-2A00-405E-8EFB-C835A98937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F929A74-F7B8-4827-9EC2-73206FBC64C2}"/>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081D6179-4F82-4086-A2BF-8C94FD26755A}"/>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71404DA2-436A-49E7-ABA7-2952CAEA22E4}"/>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2172791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4CAA45-846C-4BE4-A33F-91DE8BC655F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902F635-C524-42F5-B0D5-066F051F807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94CFD4-132E-427A-AD32-93F68BA3F07D}"/>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6863B5F5-BA36-4724-A898-7C1C92EE7CA3}"/>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E96A9DDA-DE66-4E69-A84B-34D87387654E}"/>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393136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F852C5-7091-4122-A43C-ADB0DB0156A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01C9BDC-0B64-476D-AFF2-511DA7FD58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F8FFCC3-6485-407A-B513-7CDBBDFD0097}"/>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4163FD4A-4B17-44E2-89F7-8283964EC106}"/>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80360EC8-6017-43AC-B3A3-D3D97BAC74C8}"/>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3007458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2DDD3A-7B6F-4AE5-A624-9F4FD7541AB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89467C6-45AA-4C56-9AD9-E74CC14C151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9D0DD0F-DC34-4293-BB82-7B3B037B387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463BDC87-50C6-4922-A30D-185D88DB0669}"/>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8F5C6A6F-4F87-4403-B093-561DE4A2CE65}"/>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97A0C291-538B-4BE7-A638-924129B3127C}"/>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1827382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A8A8FD-898B-42E9-84E7-62753E6E138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6A12279-AA50-4F82-8E49-322747E254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7FBC867-4959-47DD-A48B-39AA26D9E31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DD1FD37-6A98-4BD6-9613-C05ECD0EC0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DC8248A3-F06A-487E-B470-9562CC995BB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7B3E9A9-2053-4EF6-ACE5-BC1A33363B39}"/>
              </a:ext>
            </a:extLst>
          </p:cNvPr>
          <p:cNvSpPr>
            <a:spLocks noGrp="1"/>
          </p:cNvSpPr>
          <p:nvPr>
            <p:ph type="dt" sz="half" idx="10"/>
          </p:nvPr>
        </p:nvSpPr>
        <p:spPr/>
        <p:txBody>
          <a:bodyPr/>
          <a:lstStyle/>
          <a:p>
            <a:r>
              <a:rPr lang="de-DE"/>
              <a:t>03.07.2021</a:t>
            </a:r>
          </a:p>
        </p:txBody>
      </p:sp>
      <p:sp>
        <p:nvSpPr>
          <p:cNvPr id="8" name="Fußzeilenplatzhalter 7">
            <a:extLst>
              <a:ext uri="{FF2B5EF4-FFF2-40B4-BE49-F238E27FC236}">
                <a16:creationId xmlns:a16="http://schemas.microsoft.com/office/drawing/2014/main" id="{A40186D0-B808-4685-994F-D4CBAD76770E}"/>
              </a:ext>
            </a:extLst>
          </p:cNvPr>
          <p:cNvSpPr>
            <a:spLocks noGrp="1"/>
          </p:cNvSpPr>
          <p:nvPr>
            <p:ph type="ftr" sz="quarter" idx="11"/>
          </p:nvPr>
        </p:nvSpPr>
        <p:spPr/>
        <p:txBody>
          <a:bodyPr/>
          <a:lstStyle/>
          <a:p>
            <a:r>
              <a:rPr lang="de-DE"/>
              <a:t>Referat 23 Landeskirchenamt</a:t>
            </a:r>
          </a:p>
        </p:txBody>
      </p:sp>
      <p:sp>
        <p:nvSpPr>
          <p:cNvPr id="9" name="Foliennummernplatzhalter 8">
            <a:extLst>
              <a:ext uri="{FF2B5EF4-FFF2-40B4-BE49-F238E27FC236}">
                <a16:creationId xmlns:a16="http://schemas.microsoft.com/office/drawing/2014/main" id="{9E899873-F595-49A5-A76C-F042CED7A992}"/>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7056431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C3FF65-1854-48C8-A5F2-EDF930D237F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D7AB9B0-5315-4873-8DD2-B6F1DA40AC09}"/>
              </a:ext>
            </a:extLst>
          </p:cNvPr>
          <p:cNvSpPr>
            <a:spLocks noGrp="1"/>
          </p:cNvSpPr>
          <p:nvPr>
            <p:ph type="dt" sz="half" idx="10"/>
          </p:nvPr>
        </p:nvSpPr>
        <p:spPr/>
        <p:txBody>
          <a:bodyPr/>
          <a:lstStyle/>
          <a:p>
            <a:r>
              <a:rPr lang="de-DE"/>
              <a:t>03.07.2021</a:t>
            </a:r>
          </a:p>
        </p:txBody>
      </p:sp>
      <p:sp>
        <p:nvSpPr>
          <p:cNvPr id="4" name="Fußzeilenplatzhalter 3">
            <a:extLst>
              <a:ext uri="{FF2B5EF4-FFF2-40B4-BE49-F238E27FC236}">
                <a16:creationId xmlns:a16="http://schemas.microsoft.com/office/drawing/2014/main" id="{D5634F7A-136E-4FF5-9891-0A3BE77593EA}"/>
              </a:ext>
            </a:extLst>
          </p:cNvPr>
          <p:cNvSpPr>
            <a:spLocks noGrp="1"/>
          </p:cNvSpPr>
          <p:nvPr>
            <p:ph type="ftr" sz="quarter" idx="11"/>
          </p:nvPr>
        </p:nvSpPr>
        <p:spPr/>
        <p:txBody>
          <a:bodyPr/>
          <a:lstStyle/>
          <a:p>
            <a:r>
              <a:rPr lang="de-DE"/>
              <a:t>Referat 23 Landeskirchenamt</a:t>
            </a:r>
          </a:p>
        </p:txBody>
      </p:sp>
      <p:sp>
        <p:nvSpPr>
          <p:cNvPr id="5" name="Foliennummernplatzhalter 4">
            <a:extLst>
              <a:ext uri="{FF2B5EF4-FFF2-40B4-BE49-F238E27FC236}">
                <a16:creationId xmlns:a16="http://schemas.microsoft.com/office/drawing/2014/main" id="{6806C864-D8C7-4F89-8100-E88DE16D189C}"/>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37777110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FA76697-FE75-4AA5-8CAA-C739EA5FA8D4}"/>
              </a:ext>
            </a:extLst>
          </p:cNvPr>
          <p:cNvSpPr>
            <a:spLocks noGrp="1"/>
          </p:cNvSpPr>
          <p:nvPr>
            <p:ph type="dt" sz="half" idx="10"/>
          </p:nvPr>
        </p:nvSpPr>
        <p:spPr/>
        <p:txBody>
          <a:bodyPr/>
          <a:lstStyle/>
          <a:p>
            <a:r>
              <a:rPr lang="de-DE"/>
              <a:t>03.07.2021</a:t>
            </a:r>
          </a:p>
        </p:txBody>
      </p:sp>
      <p:sp>
        <p:nvSpPr>
          <p:cNvPr id="3" name="Fußzeilenplatzhalter 2">
            <a:extLst>
              <a:ext uri="{FF2B5EF4-FFF2-40B4-BE49-F238E27FC236}">
                <a16:creationId xmlns:a16="http://schemas.microsoft.com/office/drawing/2014/main" id="{150E32BE-79A4-47D5-B785-39FA87676242}"/>
              </a:ext>
            </a:extLst>
          </p:cNvPr>
          <p:cNvSpPr>
            <a:spLocks noGrp="1"/>
          </p:cNvSpPr>
          <p:nvPr>
            <p:ph type="ftr" sz="quarter" idx="11"/>
          </p:nvPr>
        </p:nvSpPr>
        <p:spPr/>
        <p:txBody>
          <a:bodyPr/>
          <a:lstStyle/>
          <a:p>
            <a:r>
              <a:rPr lang="de-DE"/>
              <a:t>Referat 23 Landeskirchenamt</a:t>
            </a:r>
          </a:p>
        </p:txBody>
      </p:sp>
      <p:sp>
        <p:nvSpPr>
          <p:cNvPr id="4" name="Foliennummernplatzhalter 3">
            <a:extLst>
              <a:ext uri="{FF2B5EF4-FFF2-40B4-BE49-F238E27FC236}">
                <a16:creationId xmlns:a16="http://schemas.microsoft.com/office/drawing/2014/main" id="{CAED6839-F497-45DC-BDC8-C271FA58BFC1}"/>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537726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F45379-AE36-454D-B9E1-80C27F66DBD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26B6729-DE6D-4CEF-8C80-5D8A576B665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DEDA1A4-3877-4758-9F11-8668AB409A7E}"/>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A950730A-CC8C-4869-A164-2EC4370B3EF9}"/>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46A7AA1B-EBE1-48C0-827F-D2AE499C6D26}"/>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13825852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A04FC-BF17-44AF-9025-E41E00C6D8E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6D68F33-B64D-412A-A1D0-004CEAA9E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40FC287-46C9-4FEF-8798-8D3471AD8C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E1EE84C-752F-4FC0-853C-E7DCDE7D7288}"/>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15A69540-2D1F-4D2B-8407-E82243EBA37F}"/>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F1287B16-7794-43F1-8797-2F3B972238AD}"/>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1753542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4538EB-3483-4B6D-A756-83B5CBFD609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BE46566-8DEA-450E-8EB3-FC06931246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86253369-69E5-45BA-8172-C68E741DA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553C2FB-8703-4664-9A8B-48C7A2ECE8F0}"/>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2A13B32E-EF34-4296-97E3-59368E8BF43D}"/>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31839E17-659A-4D57-8315-9D958A553C9B}"/>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29133976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D7652C-5407-4E5E-90A2-B6273641612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E3127E8-B2AB-46F3-A9B5-575EDB37FA6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2465A0C-1372-49FA-A139-2E05D4989760}"/>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2AC357FE-D493-4CB2-AC53-AE339E302305}"/>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AD544862-BC6C-403F-B4E7-5921C2734AC5}"/>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6026210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1BE3F73-B30F-45A8-A733-A947835536A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E5E01E7-6D29-4638-9E7C-5B5BE3303B9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028ED7-C6F0-4A98-8155-2839FB08AF51}"/>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5A1D178B-EE57-472B-9191-B7EC31D3806E}"/>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93BB5DBF-C30A-46DE-9A21-7BD36CCC64BD}"/>
              </a:ext>
            </a:extLst>
          </p:cNvPr>
          <p:cNvSpPr>
            <a:spLocks noGrp="1"/>
          </p:cNvSpPr>
          <p:nvPr>
            <p:ph type="sldNum" sz="quarter" idx="12"/>
          </p:nvPr>
        </p:nvSpPr>
        <p:spPr/>
        <p:txBody>
          <a:bodyPr/>
          <a:lstStyle/>
          <a:p>
            <a:fld id="{AE2F574A-B538-4CBB-B16C-DEED7DE77B46}" type="slidenum">
              <a:rPr lang="de-DE" smtClean="0"/>
              <a:t>‹Nr.›</a:t>
            </a:fld>
            <a:endParaRPr lang="de-DE"/>
          </a:p>
        </p:txBody>
      </p:sp>
    </p:spTree>
    <p:extLst>
      <p:ext uri="{BB962C8B-B14F-4D97-AF65-F5344CB8AC3E}">
        <p14:creationId xmlns:p14="http://schemas.microsoft.com/office/powerpoint/2010/main" val="35199117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C7F0A-1330-4D34-B63B-3230EE50CD6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F49A792-6BC8-41C8-89FD-E8C74E0A3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36D0990-7377-45DC-AC80-30E464C39F6A}"/>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25EA3421-CFB3-4C58-B692-2CB3B838F3EE}"/>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5404A110-7699-43CE-A2E6-D7ED5BAD689C}"/>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22221037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7B2D6-D455-464C-BAB9-14AE7385B45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A9547C3-0D9D-43E4-9606-12B4FEBB4BE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472DD76-7351-4747-9E01-E245B264D72E}"/>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ECD01100-ABF7-4BF1-8444-B216B0BCD1E3}"/>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91380935-D0E0-491C-A1BB-2778D5886651}"/>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11353617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E23C7B-B566-4D4A-A3F8-CA735462E09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16E3416-0D6B-4B0C-AF78-580C4ED5BF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D9627BE-23BF-4C39-BD31-E1B3661DC4AA}"/>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491CA717-6CC7-445B-9383-13DC722FA856}"/>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A8BFFD64-7A90-4462-99AA-907406233926}"/>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946425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68842A-66C2-40F7-9DE2-D5C09325B8C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E1C00CE-519D-457F-A20D-87F15E37E5D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A651776-3A69-411C-905F-B17D3D00ABC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5455758B-B8B5-4AA5-AF25-6250E023C830}"/>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25CEAA1C-58FA-4A62-B065-FC1418E0CEBF}"/>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166A39A4-19CF-42AD-824E-B881AED70F6E}"/>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38294926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7EFC7-B373-492E-AFFC-6CFC1C75A2C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97B1904-2868-4E3B-B55D-72EBF62D01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F4F4FCE-96BA-4E91-A93A-9C56ABFFF75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115E565-512F-4849-A8C7-DE32B7FF84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37069D6-28A3-4EE1-A1C5-260A27DDCD9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33C9F84E-E746-463F-8BD9-308540524192}"/>
              </a:ext>
            </a:extLst>
          </p:cNvPr>
          <p:cNvSpPr>
            <a:spLocks noGrp="1"/>
          </p:cNvSpPr>
          <p:nvPr>
            <p:ph type="dt" sz="half" idx="10"/>
          </p:nvPr>
        </p:nvSpPr>
        <p:spPr/>
        <p:txBody>
          <a:bodyPr/>
          <a:lstStyle/>
          <a:p>
            <a:r>
              <a:rPr lang="de-DE"/>
              <a:t>03.07.2021</a:t>
            </a:r>
          </a:p>
        </p:txBody>
      </p:sp>
      <p:sp>
        <p:nvSpPr>
          <p:cNvPr id="8" name="Fußzeilenplatzhalter 7">
            <a:extLst>
              <a:ext uri="{FF2B5EF4-FFF2-40B4-BE49-F238E27FC236}">
                <a16:creationId xmlns:a16="http://schemas.microsoft.com/office/drawing/2014/main" id="{13EBE6F5-FCF7-4D7B-B5A6-B3787A53B01E}"/>
              </a:ext>
            </a:extLst>
          </p:cNvPr>
          <p:cNvSpPr>
            <a:spLocks noGrp="1"/>
          </p:cNvSpPr>
          <p:nvPr>
            <p:ph type="ftr" sz="quarter" idx="11"/>
          </p:nvPr>
        </p:nvSpPr>
        <p:spPr/>
        <p:txBody>
          <a:bodyPr/>
          <a:lstStyle/>
          <a:p>
            <a:r>
              <a:rPr lang="de-DE"/>
              <a:t>Referat 23 Landeskirchenamt</a:t>
            </a:r>
          </a:p>
        </p:txBody>
      </p:sp>
      <p:sp>
        <p:nvSpPr>
          <p:cNvPr id="9" name="Foliennummernplatzhalter 8">
            <a:extLst>
              <a:ext uri="{FF2B5EF4-FFF2-40B4-BE49-F238E27FC236}">
                <a16:creationId xmlns:a16="http://schemas.microsoft.com/office/drawing/2014/main" id="{352D618D-87D0-4328-86B1-17DFDF7DC15A}"/>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31851014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0188E4-6F63-4879-B9EE-8F739068F59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11DC027-1261-459A-A90E-7639D7944053}"/>
              </a:ext>
            </a:extLst>
          </p:cNvPr>
          <p:cNvSpPr>
            <a:spLocks noGrp="1"/>
          </p:cNvSpPr>
          <p:nvPr>
            <p:ph type="dt" sz="half" idx="10"/>
          </p:nvPr>
        </p:nvSpPr>
        <p:spPr/>
        <p:txBody>
          <a:bodyPr/>
          <a:lstStyle/>
          <a:p>
            <a:r>
              <a:rPr lang="de-DE"/>
              <a:t>03.07.2021</a:t>
            </a:r>
          </a:p>
        </p:txBody>
      </p:sp>
      <p:sp>
        <p:nvSpPr>
          <p:cNvPr id="4" name="Fußzeilenplatzhalter 3">
            <a:extLst>
              <a:ext uri="{FF2B5EF4-FFF2-40B4-BE49-F238E27FC236}">
                <a16:creationId xmlns:a16="http://schemas.microsoft.com/office/drawing/2014/main" id="{9C628A62-9606-4E27-B3AB-DD636651B3A7}"/>
              </a:ext>
            </a:extLst>
          </p:cNvPr>
          <p:cNvSpPr>
            <a:spLocks noGrp="1"/>
          </p:cNvSpPr>
          <p:nvPr>
            <p:ph type="ftr" sz="quarter" idx="11"/>
          </p:nvPr>
        </p:nvSpPr>
        <p:spPr/>
        <p:txBody>
          <a:bodyPr/>
          <a:lstStyle/>
          <a:p>
            <a:r>
              <a:rPr lang="de-DE"/>
              <a:t>Referat 23 Landeskirchenamt</a:t>
            </a:r>
          </a:p>
        </p:txBody>
      </p:sp>
      <p:sp>
        <p:nvSpPr>
          <p:cNvPr id="5" name="Foliennummernplatzhalter 4">
            <a:extLst>
              <a:ext uri="{FF2B5EF4-FFF2-40B4-BE49-F238E27FC236}">
                <a16:creationId xmlns:a16="http://schemas.microsoft.com/office/drawing/2014/main" id="{89D6D15F-8DCD-464F-BAB3-748C3ACE4A1B}"/>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182664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34E0C4-0FD4-452D-A548-75DDDD540F0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28AA554-66AB-481C-B781-F963119215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C156A01-F6E2-45C0-97DD-43CA7E304908}"/>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7D0EAD4A-169B-4A33-87BB-A25EFB90A1C1}"/>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75F9B77F-678D-4939-BD20-DF4F3E28C092}"/>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14258775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B0FD3BD-B3C4-457C-8D6D-F025DDF2926E}"/>
              </a:ext>
            </a:extLst>
          </p:cNvPr>
          <p:cNvSpPr>
            <a:spLocks noGrp="1"/>
          </p:cNvSpPr>
          <p:nvPr>
            <p:ph type="dt" sz="half" idx="10"/>
          </p:nvPr>
        </p:nvSpPr>
        <p:spPr/>
        <p:txBody>
          <a:bodyPr/>
          <a:lstStyle/>
          <a:p>
            <a:r>
              <a:rPr lang="de-DE"/>
              <a:t>03.07.2021</a:t>
            </a:r>
          </a:p>
        </p:txBody>
      </p:sp>
      <p:sp>
        <p:nvSpPr>
          <p:cNvPr id="3" name="Fußzeilenplatzhalter 2">
            <a:extLst>
              <a:ext uri="{FF2B5EF4-FFF2-40B4-BE49-F238E27FC236}">
                <a16:creationId xmlns:a16="http://schemas.microsoft.com/office/drawing/2014/main" id="{491E1034-F48E-4357-82C2-9421673DE878}"/>
              </a:ext>
            </a:extLst>
          </p:cNvPr>
          <p:cNvSpPr>
            <a:spLocks noGrp="1"/>
          </p:cNvSpPr>
          <p:nvPr>
            <p:ph type="ftr" sz="quarter" idx="11"/>
          </p:nvPr>
        </p:nvSpPr>
        <p:spPr/>
        <p:txBody>
          <a:bodyPr/>
          <a:lstStyle/>
          <a:p>
            <a:r>
              <a:rPr lang="de-DE"/>
              <a:t>Referat 23 Landeskirchenamt</a:t>
            </a:r>
          </a:p>
        </p:txBody>
      </p:sp>
      <p:sp>
        <p:nvSpPr>
          <p:cNvPr id="4" name="Foliennummernplatzhalter 3">
            <a:extLst>
              <a:ext uri="{FF2B5EF4-FFF2-40B4-BE49-F238E27FC236}">
                <a16:creationId xmlns:a16="http://schemas.microsoft.com/office/drawing/2014/main" id="{DBE8F91F-21C8-4518-850A-1691C9F7D4A5}"/>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35581743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195CE-8D94-43C7-9FCF-A9040BCC1E4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F1FBA2C-13A2-4A1F-B57F-4BA864C999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B73535A-964C-4A5A-B289-4BDE7B62FE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028E71D-86AD-4844-9D62-C843DC78E6D6}"/>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2C5600AA-D28B-4D22-B22F-9F4644BB3CFC}"/>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E57B1F00-3173-4322-9EFA-72F29ECA4127}"/>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7466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28E3D3-A4A4-4984-BD9D-4EDB440744A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56BD645-D9F5-4AA9-8CC2-33D80D44F0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DFF5B9B-99A8-490B-8FF4-905A0A0FF1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AB5B402-A30C-487A-8D0C-F4775136B490}"/>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652DEAF8-1EA1-40A6-A897-0DA63D181BA9}"/>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16327C80-AE8D-4EE4-BB29-D703691E38DD}"/>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34300919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30FBE8-0CE7-4C35-80FC-CC01729796DD}"/>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9A79C76-EDDB-44BD-BCF1-531D2A35C8C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2646187-1E64-4688-9C69-62C97A756A11}"/>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B43F37D6-F0F5-4E2A-8ECC-32C7044094AC}"/>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0723ACCF-AA61-4CE5-B60F-8E5FAF09E134}"/>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152945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1A508C1-F485-4202-BD1D-AA3E3F7E143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CA67E6C-1393-4042-B61A-DC2578FF8A4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9D745AE-E350-46B9-908D-0393B7A8C310}"/>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9DE29DEA-FB26-4321-A091-75C1EE0E96C7}"/>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B5262C4F-31BA-44B1-9257-0AA85BED8902}"/>
              </a:ext>
            </a:extLst>
          </p:cNvPr>
          <p:cNvSpPr>
            <a:spLocks noGrp="1"/>
          </p:cNvSpPr>
          <p:nvPr>
            <p:ph type="sldNum" sz="quarter" idx="12"/>
          </p:nvPr>
        </p:nvSpPr>
        <p:spPr/>
        <p:txBody>
          <a:bodyPr/>
          <a:lstStyle/>
          <a:p>
            <a:fld id="{C6FD34A7-5496-498C-9B9E-827FC0C49DD5}" type="slidenum">
              <a:rPr lang="de-DE" smtClean="0"/>
              <a:t>‹Nr.›</a:t>
            </a:fld>
            <a:endParaRPr lang="de-DE"/>
          </a:p>
        </p:txBody>
      </p:sp>
    </p:spTree>
    <p:extLst>
      <p:ext uri="{BB962C8B-B14F-4D97-AF65-F5344CB8AC3E}">
        <p14:creationId xmlns:p14="http://schemas.microsoft.com/office/powerpoint/2010/main" val="36486684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CB164E-32D2-427A-8D0D-E8463071397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2D9D3B7-3876-4B65-821C-D9E1B1CA5B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95E649B-A7BD-4CFC-B2D9-C6EF603D14DC}"/>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36B6CE91-803F-446A-92AD-968796D83ABA}"/>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E5F422D2-2A41-4CDF-85AB-D868CA8018F4}"/>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5908228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FC8AC-DD1E-4F07-BF15-9BFAB177118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C34B424-C9CB-4010-9781-A4E21ED59BB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433FA70-8D30-423C-84EF-5B2A83E7869C}"/>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D8EB7395-F098-4B75-977B-5D5F39886BBC}"/>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FCEAB86D-0626-4997-A4F8-8010DBC3521D}"/>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16895758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B48332-F0C6-4E1C-8141-25D7C572DEB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5982485-772E-4792-8A6A-A92E9A8B83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D5159E0-C7CE-4C57-A695-4099367554BB}"/>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6A268DE7-342A-4797-B896-1B01496560F1}"/>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73CEB42A-A15E-4A6C-8A62-D4EC6E08F1C6}"/>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21370387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0CA898-5580-4E94-8630-53BFDD035E6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F3B520A-9D2C-47C7-8D61-B195C9F5E8D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AF6D292-1A1C-4B9E-9BDA-667E875F6A0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E5C414A-19BF-46FC-B2CF-7116C8812321}"/>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E5BD6000-64D9-414F-8B67-D9DBD8D1D3AD}"/>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D12646D5-D1F2-453D-B5FE-9D21DFFAC725}"/>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254651413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2382AB-8B8A-44FB-B785-4D5317DF596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132E922-6DAB-4998-BA79-002C7187D5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1E0F7E1-D37C-4CD4-ABA3-474BA07D209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552DB0A-BA59-4368-B437-6DB547EC72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E6249AB-4F70-4555-A836-C170E9DFB1C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2022957-A563-4979-997E-FCD9B29AF16E}"/>
              </a:ext>
            </a:extLst>
          </p:cNvPr>
          <p:cNvSpPr>
            <a:spLocks noGrp="1"/>
          </p:cNvSpPr>
          <p:nvPr>
            <p:ph type="dt" sz="half" idx="10"/>
          </p:nvPr>
        </p:nvSpPr>
        <p:spPr/>
        <p:txBody>
          <a:bodyPr/>
          <a:lstStyle/>
          <a:p>
            <a:r>
              <a:rPr lang="de-DE"/>
              <a:t>03.07.2021</a:t>
            </a:r>
          </a:p>
        </p:txBody>
      </p:sp>
      <p:sp>
        <p:nvSpPr>
          <p:cNvPr id="8" name="Fußzeilenplatzhalter 7">
            <a:extLst>
              <a:ext uri="{FF2B5EF4-FFF2-40B4-BE49-F238E27FC236}">
                <a16:creationId xmlns:a16="http://schemas.microsoft.com/office/drawing/2014/main" id="{56F6C329-7992-49B2-A243-A60BDB0CF830}"/>
              </a:ext>
            </a:extLst>
          </p:cNvPr>
          <p:cNvSpPr>
            <a:spLocks noGrp="1"/>
          </p:cNvSpPr>
          <p:nvPr>
            <p:ph type="ftr" sz="quarter" idx="11"/>
          </p:nvPr>
        </p:nvSpPr>
        <p:spPr/>
        <p:txBody>
          <a:bodyPr/>
          <a:lstStyle/>
          <a:p>
            <a:r>
              <a:rPr lang="de-DE"/>
              <a:t>Referat 23 Landeskirchenamt</a:t>
            </a:r>
          </a:p>
        </p:txBody>
      </p:sp>
      <p:sp>
        <p:nvSpPr>
          <p:cNvPr id="9" name="Foliennummernplatzhalter 8">
            <a:extLst>
              <a:ext uri="{FF2B5EF4-FFF2-40B4-BE49-F238E27FC236}">
                <a16:creationId xmlns:a16="http://schemas.microsoft.com/office/drawing/2014/main" id="{B1EFDD87-67D0-413E-9AC4-26AEEDC5AD17}"/>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2080068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EC121B-07C0-4748-BD48-6FB51323C03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8048C14-303F-45EA-AA57-C5776D2AAE8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D9B6845-0608-4016-8682-FB70B67E12B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7657554-DE96-4238-8413-1926503F7D24}"/>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E331367E-2247-4D8A-B7E6-521D15474137}"/>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3D470B33-606E-4C4D-A04C-245385AF3913}"/>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10585813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40AC2A-ACA6-46EB-BF3D-99121536E85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EBB9ED5-B334-42CC-8124-94B9765EE7DB}"/>
              </a:ext>
            </a:extLst>
          </p:cNvPr>
          <p:cNvSpPr>
            <a:spLocks noGrp="1"/>
          </p:cNvSpPr>
          <p:nvPr>
            <p:ph type="dt" sz="half" idx="10"/>
          </p:nvPr>
        </p:nvSpPr>
        <p:spPr/>
        <p:txBody>
          <a:bodyPr/>
          <a:lstStyle/>
          <a:p>
            <a:r>
              <a:rPr lang="de-DE"/>
              <a:t>03.07.2021</a:t>
            </a:r>
          </a:p>
        </p:txBody>
      </p:sp>
      <p:sp>
        <p:nvSpPr>
          <p:cNvPr id="4" name="Fußzeilenplatzhalter 3">
            <a:extLst>
              <a:ext uri="{FF2B5EF4-FFF2-40B4-BE49-F238E27FC236}">
                <a16:creationId xmlns:a16="http://schemas.microsoft.com/office/drawing/2014/main" id="{BE9CBCA0-38C0-4924-A886-4E6387FD5A65}"/>
              </a:ext>
            </a:extLst>
          </p:cNvPr>
          <p:cNvSpPr>
            <a:spLocks noGrp="1"/>
          </p:cNvSpPr>
          <p:nvPr>
            <p:ph type="ftr" sz="quarter" idx="11"/>
          </p:nvPr>
        </p:nvSpPr>
        <p:spPr/>
        <p:txBody>
          <a:bodyPr/>
          <a:lstStyle/>
          <a:p>
            <a:r>
              <a:rPr lang="de-DE"/>
              <a:t>Referat 23 Landeskirchenamt</a:t>
            </a:r>
          </a:p>
        </p:txBody>
      </p:sp>
      <p:sp>
        <p:nvSpPr>
          <p:cNvPr id="5" name="Foliennummernplatzhalter 4">
            <a:extLst>
              <a:ext uri="{FF2B5EF4-FFF2-40B4-BE49-F238E27FC236}">
                <a16:creationId xmlns:a16="http://schemas.microsoft.com/office/drawing/2014/main" id="{B3F7CE1D-EE62-412D-BDAB-12C42CFC8EA4}"/>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19174825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523DAA7-1BD8-4818-8627-AC1ABB157DAA}"/>
              </a:ext>
            </a:extLst>
          </p:cNvPr>
          <p:cNvSpPr>
            <a:spLocks noGrp="1"/>
          </p:cNvSpPr>
          <p:nvPr>
            <p:ph type="dt" sz="half" idx="10"/>
          </p:nvPr>
        </p:nvSpPr>
        <p:spPr/>
        <p:txBody>
          <a:bodyPr/>
          <a:lstStyle/>
          <a:p>
            <a:r>
              <a:rPr lang="de-DE"/>
              <a:t>03.07.2021</a:t>
            </a:r>
          </a:p>
        </p:txBody>
      </p:sp>
      <p:sp>
        <p:nvSpPr>
          <p:cNvPr id="3" name="Fußzeilenplatzhalter 2">
            <a:extLst>
              <a:ext uri="{FF2B5EF4-FFF2-40B4-BE49-F238E27FC236}">
                <a16:creationId xmlns:a16="http://schemas.microsoft.com/office/drawing/2014/main" id="{6190FF97-7C9E-40A4-9F10-32D3AD13D06D}"/>
              </a:ext>
            </a:extLst>
          </p:cNvPr>
          <p:cNvSpPr>
            <a:spLocks noGrp="1"/>
          </p:cNvSpPr>
          <p:nvPr>
            <p:ph type="ftr" sz="quarter" idx="11"/>
          </p:nvPr>
        </p:nvSpPr>
        <p:spPr/>
        <p:txBody>
          <a:bodyPr/>
          <a:lstStyle/>
          <a:p>
            <a:r>
              <a:rPr lang="de-DE"/>
              <a:t>Referat 23 Landeskirchenamt</a:t>
            </a:r>
          </a:p>
        </p:txBody>
      </p:sp>
      <p:sp>
        <p:nvSpPr>
          <p:cNvPr id="4" name="Foliennummernplatzhalter 3">
            <a:extLst>
              <a:ext uri="{FF2B5EF4-FFF2-40B4-BE49-F238E27FC236}">
                <a16:creationId xmlns:a16="http://schemas.microsoft.com/office/drawing/2014/main" id="{7ADC1C64-B5DA-4200-AE57-127E443B67D5}"/>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35435459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40F68F-8A0A-48C3-8CB8-C4622C6D129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AF6AE64-8DDD-475E-843F-72C23BD64F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66EE93B-2405-4476-A15F-3DD4C4207C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953A3A4-D32B-4AE6-876D-0441EBDB75CB}"/>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69C7DF0C-911B-4F48-B236-880751B598B6}"/>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2F1A2576-5A34-4F70-83DC-92BC712D1571}"/>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15002736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19BED-C8D3-408B-AB18-8E787BEACE1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16080BB-DBD1-4FF7-BAC3-9073A43502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67585C3-1A46-41A3-BE2B-A9397A3A3C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F36B1A7-2DE6-43C7-AE74-6A5433E37F3E}"/>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6B83CADC-1165-4D00-8680-10C50072898D}"/>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185EB0E3-C495-41F0-A0A7-52E1514220BD}"/>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939836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3BD0A1-AABA-4D50-A812-D49D394EF95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1D7CFD6-8302-4DCE-945C-CD2653B8EC4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E5B8B3F-E6F5-465F-94F9-2E5CF1B9AEC5}"/>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408245F3-0B78-49CE-8685-BDA87090E7ED}"/>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FC8A1FCA-2B30-42AE-AC04-F4C397C716A4}"/>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6208847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2075143-7618-4C08-AAF3-ECA76819EEB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8EF6A1E-BCA4-4937-BEFB-3CB5EA8A143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6FD2307-C9FF-4C1C-8A5D-BD31604B1C4C}"/>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FB7AE6B6-0E49-4480-960F-A1D50E759628}"/>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F6FFCC37-F073-4D73-A70D-EEFE229670C1}"/>
              </a:ext>
            </a:extLst>
          </p:cNvPr>
          <p:cNvSpPr>
            <a:spLocks noGrp="1"/>
          </p:cNvSpPr>
          <p:nvPr>
            <p:ph type="sldNum" sz="quarter" idx="12"/>
          </p:nvPr>
        </p:nvSpPr>
        <p:spPr/>
        <p:txBody>
          <a:bodyPr/>
          <a:lstStyle/>
          <a:p>
            <a:fld id="{718C132B-2B88-4725-A57F-43FAFCAD93F8}" type="slidenum">
              <a:rPr lang="de-DE" smtClean="0"/>
              <a:t>‹Nr.›</a:t>
            </a:fld>
            <a:endParaRPr lang="de-DE"/>
          </a:p>
        </p:txBody>
      </p:sp>
    </p:spTree>
    <p:extLst>
      <p:ext uri="{BB962C8B-B14F-4D97-AF65-F5344CB8AC3E}">
        <p14:creationId xmlns:p14="http://schemas.microsoft.com/office/powerpoint/2010/main" val="15526882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EDECC-8FB4-4B77-9BBC-6F0B03B6CFE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93B5626-9179-48E5-8631-DB649A2BBC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7ED1355-62B0-40BC-8621-4D8316C7086F}"/>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337C199E-EE92-426D-86A0-8C25488A5010}"/>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93FCDFF4-A081-4D71-8CB6-65425F24DF9A}"/>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34449929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A7304F-D53B-49B1-A297-8A10B6AD12E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85A7E8A-332B-421B-803D-F31FE8EA277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ACB3E8B-A83E-443D-A771-A3A9C617787E}"/>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1D5733DC-87DB-47BB-8389-5623A927928B}"/>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1C4F8313-F159-4973-9E29-52B49195E403}"/>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24716109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8B1F04-39F7-4179-B205-F4771C7879C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93B2D9C-40B9-406E-8FF4-F5EB3B3587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4C57D-07EB-4A68-8F2E-014FF2036D1A}"/>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43C632FE-3F3B-4F34-9D5A-5794B48C483E}"/>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CDC42552-769C-4234-919B-ECC85ED27565}"/>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24854862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771790-5499-495A-9C5B-BD37AF62A8D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656656A-2B83-4E69-A61D-C40BD336384F}"/>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3721101-9D58-4CEF-AE5B-C1AF12949E1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8A09D79-EE09-43E9-89D0-F1B4D33443A7}"/>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9C499E3D-1798-4FD7-A9D7-979DBE786B1B}"/>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97819906-5D88-4104-A16F-56FFC3A897E8}"/>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3816716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53413-F125-4CD5-849E-B6B5BDAB7AC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FDF9980-36A2-435A-B000-FB65050CC3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DEB2CEB-24CF-4D04-9BBE-E978570B9AD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EE67E66-96E6-4F08-9234-FB2241E341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52A953A-276C-4E72-B94C-2D904A393C8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583F6140-FA77-4A22-8446-4C7BEBB3E376}"/>
              </a:ext>
            </a:extLst>
          </p:cNvPr>
          <p:cNvSpPr>
            <a:spLocks noGrp="1"/>
          </p:cNvSpPr>
          <p:nvPr>
            <p:ph type="dt" sz="half" idx="10"/>
          </p:nvPr>
        </p:nvSpPr>
        <p:spPr/>
        <p:txBody>
          <a:bodyPr/>
          <a:lstStyle/>
          <a:p>
            <a:r>
              <a:rPr lang="de-DE"/>
              <a:t>03.07.2021</a:t>
            </a:r>
          </a:p>
        </p:txBody>
      </p:sp>
      <p:sp>
        <p:nvSpPr>
          <p:cNvPr id="8" name="Fußzeilenplatzhalter 7">
            <a:extLst>
              <a:ext uri="{FF2B5EF4-FFF2-40B4-BE49-F238E27FC236}">
                <a16:creationId xmlns:a16="http://schemas.microsoft.com/office/drawing/2014/main" id="{7688304D-700C-4E7A-9904-86924A71477C}"/>
              </a:ext>
            </a:extLst>
          </p:cNvPr>
          <p:cNvSpPr>
            <a:spLocks noGrp="1"/>
          </p:cNvSpPr>
          <p:nvPr>
            <p:ph type="ftr" sz="quarter" idx="11"/>
          </p:nvPr>
        </p:nvSpPr>
        <p:spPr/>
        <p:txBody>
          <a:bodyPr/>
          <a:lstStyle/>
          <a:p>
            <a:r>
              <a:rPr lang="de-DE"/>
              <a:t>Referat 23 Landeskirchenamt</a:t>
            </a:r>
          </a:p>
        </p:txBody>
      </p:sp>
      <p:sp>
        <p:nvSpPr>
          <p:cNvPr id="9" name="Foliennummernplatzhalter 8">
            <a:extLst>
              <a:ext uri="{FF2B5EF4-FFF2-40B4-BE49-F238E27FC236}">
                <a16:creationId xmlns:a16="http://schemas.microsoft.com/office/drawing/2014/main" id="{9E375AFB-ABF3-4270-B6B5-F02D23BD2CF3}"/>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11087997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9D56A-653E-45C4-A6B1-9D93FB16B6B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62CE8F1-BBA0-4998-8AF7-F61854DA6C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6F41DA5-5206-4C28-8F34-FA0D8694CCC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3E688B0-31D1-48A6-A072-E76223BE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46B8D1F-B562-4461-ADCE-024D4FAF84D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F4F311C-E9CF-456E-8864-EB0C3B9D49B4}"/>
              </a:ext>
            </a:extLst>
          </p:cNvPr>
          <p:cNvSpPr>
            <a:spLocks noGrp="1"/>
          </p:cNvSpPr>
          <p:nvPr>
            <p:ph type="dt" sz="half" idx="10"/>
          </p:nvPr>
        </p:nvSpPr>
        <p:spPr/>
        <p:txBody>
          <a:bodyPr/>
          <a:lstStyle/>
          <a:p>
            <a:r>
              <a:rPr lang="de-DE"/>
              <a:t>03.07.2021</a:t>
            </a:r>
          </a:p>
        </p:txBody>
      </p:sp>
      <p:sp>
        <p:nvSpPr>
          <p:cNvPr id="8" name="Fußzeilenplatzhalter 7">
            <a:extLst>
              <a:ext uri="{FF2B5EF4-FFF2-40B4-BE49-F238E27FC236}">
                <a16:creationId xmlns:a16="http://schemas.microsoft.com/office/drawing/2014/main" id="{24F81D66-5622-4027-B35E-9980D08FDEBB}"/>
              </a:ext>
            </a:extLst>
          </p:cNvPr>
          <p:cNvSpPr>
            <a:spLocks noGrp="1"/>
          </p:cNvSpPr>
          <p:nvPr>
            <p:ph type="ftr" sz="quarter" idx="11"/>
          </p:nvPr>
        </p:nvSpPr>
        <p:spPr/>
        <p:txBody>
          <a:bodyPr/>
          <a:lstStyle/>
          <a:p>
            <a:r>
              <a:rPr lang="de-DE"/>
              <a:t>Referat 23 Landeskirchenamt</a:t>
            </a:r>
          </a:p>
        </p:txBody>
      </p:sp>
      <p:sp>
        <p:nvSpPr>
          <p:cNvPr id="9" name="Foliennummernplatzhalter 8">
            <a:extLst>
              <a:ext uri="{FF2B5EF4-FFF2-40B4-BE49-F238E27FC236}">
                <a16:creationId xmlns:a16="http://schemas.microsoft.com/office/drawing/2014/main" id="{2C886653-907D-42E5-9197-B02EAE7D533C}"/>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283015801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0F96F5-089A-489D-9108-3D86FCB519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F3C7838-F0FF-48D3-B2B8-E5D3011FC1FA}"/>
              </a:ext>
            </a:extLst>
          </p:cNvPr>
          <p:cNvSpPr>
            <a:spLocks noGrp="1"/>
          </p:cNvSpPr>
          <p:nvPr>
            <p:ph type="dt" sz="half" idx="10"/>
          </p:nvPr>
        </p:nvSpPr>
        <p:spPr/>
        <p:txBody>
          <a:bodyPr/>
          <a:lstStyle/>
          <a:p>
            <a:r>
              <a:rPr lang="de-DE"/>
              <a:t>03.07.2021</a:t>
            </a:r>
          </a:p>
        </p:txBody>
      </p:sp>
      <p:sp>
        <p:nvSpPr>
          <p:cNvPr id="4" name="Fußzeilenplatzhalter 3">
            <a:extLst>
              <a:ext uri="{FF2B5EF4-FFF2-40B4-BE49-F238E27FC236}">
                <a16:creationId xmlns:a16="http://schemas.microsoft.com/office/drawing/2014/main" id="{0D095BE6-853E-481A-9AF5-75775CC88C49}"/>
              </a:ext>
            </a:extLst>
          </p:cNvPr>
          <p:cNvSpPr>
            <a:spLocks noGrp="1"/>
          </p:cNvSpPr>
          <p:nvPr>
            <p:ph type="ftr" sz="quarter" idx="11"/>
          </p:nvPr>
        </p:nvSpPr>
        <p:spPr/>
        <p:txBody>
          <a:bodyPr/>
          <a:lstStyle/>
          <a:p>
            <a:r>
              <a:rPr lang="de-DE"/>
              <a:t>Referat 23 Landeskirchenamt</a:t>
            </a:r>
          </a:p>
        </p:txBody>
      </p:sp>
      <p:sp>
        <p:nvSpPr>
          <p:cNvPr id="5" name="Foliennummernplatzhalter 4">
            <a:extLst>
              <a:ext uri="{FF2B5EF4-FFF2-40B4-BE49-F238E27FC236}">
                <a16:creationId xmlns:a16="http://schemas.microsoft.com/office/drawing/2014/main" id="{F9336A02-77DA-40E9-902B-BCCDF7FE3B35}"/>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28005294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B541409-5BE9-495C-A939-652097CF0D67}"/>
              </a:ext>
            </a:extLst>
          </p:cNvPr>
          <p:cNvSpPr>
            <a:spLocks noGrp="1"/>
          </p:cNvSpPr>
          <p:nvPr>
            <p:ph type="dt" sz="half" idx="10"/>
          </p:nvPr>
        </p:nvSpPr>
        <p:spPr/>
        <p:txBody>
          <a:bodyPr/>
          <a:lstStyle/>
          <a:p>
            <a:r>
              <a:rPr lang="de-DE"/>
              <a:t>03.07.2021</a:t>
            </a:r>
          </a:p>
        </p:txBody>
      </p:sp>
      <p:sp>
        <p:nvSpPr>
          <p:cNvPr id="3" name="Fußzeilenplatzhalter 2">
            <a:extLst>
              <a:ext uri="{FF2B5EF4-FFF2-40B4-BE49-F238E27FC236}">
                <a16:creationId xmlns:a16="http://schemas.microsoft.com/office/drawing/2014/main" id="{C340C42B-A007-4B51-934A-D42E489FF08D}"/>
              </a:ext>
            </a:extLst>
          </p:cNvPr>
          <p:cNvSpPr>
            <a:spLocks noGrp="1"/>
          </p:cNvSpPr>
          <p:nvPr>
            <p:ph type="ftr" sz="quarter" idx="11"/>
          </p:nvPr>
        </p:nvSpPr>
        <p:spPr/>
        <p:txBody>
          <a:bodyPr/>
          <a:lstStyle/>
          <a:p>
            <a:r>
              <a:rPr lang="de-DE"/>
              <a:t>Referat 23 Landeskirchenamt</a:t>
            </a:r>
          </a:p>
        </p:txBody>
      </p:sp>
      <p:sp>
        <p:nvSpPr>
          <p:cNvPr id="4" name="Foliennummernplatzhalter 3">
            <a:extLst>
              <a:ext uri="{FF2B5EF4-FFF2-40B4-BE49-F238E27FC236}">
                <a16:creationId xmlns:a16="http://schemas.microsoft.com/office/drawing/2014/main" id="{F1544DCE-FFC0-4606-A5A0-247B0783DD44}"/>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34618595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6981B-1ED2-42E5-A7D7-4824F7626D4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C662F2D-7AA6-4BAE-AE74-1405FBA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A10AC95-0DB7-4E08-8E02-6F35516BDE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8F5CCE-5A49-4CED-A816-E8999A3362F9}"/>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1E72B882-D590-47AD-9287-EFECA2BC2274}"/>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B736D213-4439-471E-AC1E-D58ACAD808EE}"/>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50653485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176F5-E032-425E-A7D9-88D239910A6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C8E7292-A9A8-4969-833C-ADADF0B9F3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8889C5F-9A54-4C3A-9354-D73624752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A24B096-BA4E-41B0-88B0-05687F4665D0}"/>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1930ACC1-667E-4AE4-B5C7-00E0733BB8EF}"/>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BF73920C-F1CF-4683-A7BF-947B0CF12DA9}"/>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6192851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31FAC9-0202-4311-B233-0357B61F1F5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C4209CB-DE08-4DCD-91AF-5A5FFC95E7E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9AC047A-A981-42AF-A00A-6E724CE764F9}"/>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DB837627-9E3A-4CC0-9D71-38CFF3602D2F}"/>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CFDE8D42-2C0F-48A9-802B-26FE5D4C312F}"/>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16335211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024B4D5-AC28-49C3-B3C0-A126CB068AC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5AE5F97-654B-4D45-B8D4-31C82A42F18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5B8CD8A-4A8F-4ECC-8920-742F92D2C854}"/>
              </a:ext>
            </a:extLst>
          </p:cNvPr>
          <p:cNvSpPr>
            <a:spLocks noGrp="1"/>
          </p:cNvSpPr>
          <p:nvPr>
            <p:ph type="dt" sz="half" idx="10"/>
          </p:nvPr>
        </p:nvSpPr>
        <p:spPr/>
        <p:txBody>
          <a:bodyPr/>
          <a:lstStyle/>
          <a:p>
            <a:r>
              <a:rPr lang="de-DE"/>
              <a:t>03.07.2021</a:t>
            </a:r>
          </a:p>
        </p:txBody>
      </p:sp>
      <p:sp>
        <p:nvSpPr>
          <p:cNvPr id="5" name="Fußzeilenplatzhalter 4">
            <a:extLst>
              <a:ext uri="{FF2B5EF4-FFF2-40B4-BE49-F238E27FC236}">
                <a16:creationId xmlns:a16="http://schemas.microsoft.com/office/drawing/2014/main" id="{3889E3A5-632E-43DA-98EF-7D1A2F65DFC3}"/>
              </a:ext>
            </a:extLst>
          </p:cNvPr>
          <p:cNvSpPr>
            <a:spLocks noGrp="1"/>
          </p:cNvSpPr>
          <p:nvPr>
            <p:ph type="ftr" sz="quarter" idx="11"/>
          </p:nvPr>
        </p:nvSpPr>
        <p:spPr/>
        <p:txBody>
          <a:bodyPr/>
          <a:lstStyle/>
          <a:p>
            <a:r>
              <a:rPr lang="de-DE"/>
              <a:t>Referat 23 Landeskirchenamt</a:t>
            </a:r>
          </a:p>
        </p:txBody>
      </p:sp>
      <p:sp>
        <p:nvSpPr>
          <p:cNvPr id="6" name="Foliennummernplatzhalter 5">
            <a:extLst>
              <a:ext uri="{FF2B5EF4-FFF2-40B4-BE49-F238E27FC236}">
                <a16:creationId xmlns:a16="http://schemas.microsoft.com/office/drawing/2014/main" id="{12A864F1-5C21-48A6-BEDD-1DF54ECC1E8F}"/>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23919655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463288-BE53-4D20-8679-C27537DCA822}"/>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F4F2472-C80D-4C04-9488-21A817EEEB87}"/>
              </a:ext>
            </a:extLst>
          </p:cNvPr>
          <p:cNvSpPr>
            <a:spLocks noGrp="1"/>
          </p:cNvSpPr>
          <p:nvPr>
            <p:ph type="dt" sz="half" idx="10"/>
          </p:nvPr>
        </p:nvSpPr>
        <p:spPr/>
        <p:txBody>
          <a:bodyPr/>
          <a:lstStyle/>
          <a:p>
            <a:r>
              <a:rPr lang="de-DE"/>
              <a:t>03.07.2021</a:t>
            </a:r>
          </a:p>
        </p:txBody>
      </p:sp>
      <p:sp>
        <p:nvSpPr>
          <p:cNvPr id="4" name="Fußzeilenplatzhalter 3">
            <a:extLst>
              <a:ext uri="{FF2B5EF4-FFF2-40B4-BE49-F238E27FC236}">
                <a16:creationId xmlns:a16="http://schemas.microsoft.com/office/drawing/2014/main" id="{72674D1E-9F47-494F-ACCF-53E590FE06CA}"/>
              </a:ext>
            </a:extLst>
          </p:cNvPr>
          <p:cNvSpPr>
            <a:spLocks noGrp="1"/>
          </p:cNvSpPr>
          <p:nvPr>
            <p:ph type="ftr" sz="quarter" idx="11"/>
          </p:nvPr>
        </p:nvSpPr>
        <p:spPr/>
        <p:txBody>
          <a:bodyPr/>
          <a:lstStyle/>
          <a:p>
            <a:r>
              <a:rPr lang="de-DE"/>
              <a:t>Referat 23 Landeskirchenamt</a:t>
            </a:r>
          </a:p>
        </p:txBody>
      </p:sp>
      <p:sp>
        <p:nvSpPr>
          <p:cNvPr id="5" name="Foliennummernplatzhalter 4">
            <a:extLst>
              <a:ext uri="{FF2B5EF4-FFF2-40B4-BE49-F238E27FC236}">
                <a16:creationId xmlns:a16="http://schemas.microsoft.com/office/drawing/2014/main" id="{7AAFF353-0CD3-4E0B-9712-B723115CB9D4}"/>
              </a:ext>
            </a:extLst>
          </p:cNvPr>
          <p:cNvSpPr>
            <a:spLocks noGrp="1"/>
          </p:cNvSpPr>
          <p:nvPr>
            <p:ph type="sldNum" sz="quarter" idx="12"/>
          </p:nvPr>
        </p:nvSpPr>
        <p:spPr/>
        <p:txBody>
          <a:bodyPr/>
          <a:lstStyle/>
          <a:p>
            <a:fld id="{097773D4-9FFA-40BC-AE9D-D166DEB1B9CB}" type="slidenum">
              <a:rPr lang="de-DE" smtClean="0"/>
              <a:t>‹Nr.›</a:t>
            </a:fld>
            <a:endParaRPr lang="de-DE"/>
          </a:p>
        </p:txBody>
      </p:sp>
    </p:spTree>
    <p:extLst>
      <p:ext uri="{BB962C8B-B14F-4D97-AF65-F5344CB8AC3E}">
        <p14:creationId xmlns:p14="http://schemas.microsoft.com/office/powerpoint/2010/main" val="2602690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158D49-D8A9-4D40-AB63-9DB3F34B3AB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FE22943-82D0-49BE-8D4C-DE7FF769328A}"/>
              </a:ext>
            </a:extLst>
          </p:cNvPr>
          <p:cNvSpPr>
            <a:spLocks noGrp="1"/>
          </p:cNvSpPr>
          <p:nvPr>
            <p:ph type="dt" sz="half" idx="10"/>
          </p:nvPr>
        </p:nvSpPr>
        <p:spPr/>
        <p:txBody>
          <a:bodyPr/>
          <a:lstStyle/>
          <a:p>
            <a:r>
              <a:rPr lang="de-DE"/>
              <a:t>03.07.2021</a:t>
            </a:r>
          </a:p>
        </p:txBody>
      </p:sp>
      <p:sp>
        <p:nvSpPr>
          <p:cNvPr id="4" name="Fußzeilenplatzhalter 3">
            <a:extLst>
              <a:ext uri="{FF2B5EF4-FFF2-40B4-BE49-F238E27FC236}">
                <a16:creationId xmlns:a16="http://schemas.microsoft.com/office/drawing/2014/main" id="{A2AD21F6-5061-43BE-9E74-352494E300C3}"/>
              </a:ext>
            </a:extLst>
          </p:cNvPr>
          <p:cNvSpPr>
            <a:spLocks noGrp="1"/>
          </p:cNvSpPr>
          <p:nvPr>
            <p:ph type="ftr" sz="quarter" idx="11"/>
          </p:nvPr>
        </p:nvSpPr>
        <p:spPr/>
        <p:txBody>
          <a:bodyPr/>
          <a:lstStyle/>
          <a:p>
            <a:r>
              <a:rPr lang="de-DE"/>
              <a:t>Referat 23 Landeskirchenamt</a:t>
            </a:r>
          </a:p>
        </p:txBody>
      </p:sp>
      <p:sp>
        <p:nvSpPr>
          <p:cNvPr id="5" name="Foliennummernplatzhalter 4">
            <a:extLst>
              <a:ext uri="{FF2B5EF4-FFF2-40B4-BE49-F238E27FC236}">
                <a16:creationId xmlns:a16="http://schemas.microsoft.com/office/drawing/2014/main" id="{F10C8410-6928-4FFA-BDB9-873ECBB516CA}"/>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411602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1CB3FB1-AAC3-4D0E-AA00-D178AE0029CC}"/>
              </a:ext>
            </a:extLst>
          </p:cNvPr>
          <p:cNvSpPr>
            <a:spLocks noGrp="1"/>
          </p:cNvSpPr>
          <p:nvPr>
            <p:ph type="dt" sz="half" idx="10"/>
          </p:nvPr>
        </p:nvSpPr>
        <p:spPr/>
        <p:txBody>
          <a:bodyPr/>
          <a:lstStyle/>
          <a:p>
            <a:r>
              <a:rPr lang="de-DE"/>
              <a:t>03.07.2021</a:t>
            </a:r>
          </a:p>
        </p:txBody>
      </p:sp>
      <p:sp>
        <p:nvSpPr>
          <p:cNvPr id="3" name="Fußzeilenplatzhalter 2">
            <a:extLst>
              <a:ext uri="{FF2B5EF4-FFF2-40B4-BE49-F238E27FC236}">
                <a16:creationId xmlns:a16="http://schemas.microsoft.com/office/drawing/2014/main" id="{80DFEC15-253A-46E1-B55A-038F8FEA610A}"/>
              </a:ext>
            </a:extLst>
          </p:cNvPr>
          <p:cNvSpPr>
            <a:spLocks noGrp="1"/>
          </p:cNvSpPr>
          <p:nvPr>
            <p:ph type="ftr" sz="quarter" idx="11"/>
          </p:nvPr>
        </p:nvSpPr>
        <p:spPr/>
        <p:txBody>
          <a:bodyPr/>
          <a:lstStyle/>
          <a:p>
            <a:r>
              <a:rPr lang="de-DE"/>
              <a:t>Referat 23 Landeskirchenamt</a:t>
            </a:r>
          </a:p>
        </p:txBody>
      </p:sp>
      <p:sp>
        <p:nvSpPr>
          <p:cNvPr id="4" name="Foliennummernplatzhalter 3">
            <a:extLst>
              <a:ext uri="{FF2B5EF4-FFF2-40B4-BE49-F238E27FC236}">
                <a16:creationId xmlns:a16="http://schemas.microsoft.com/office/drawing/2014/main" id="{C7275E7A-B314-481E-BF9A-8F4C730F1AF0}"/>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441256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16B0A1-0238-4223-B855-23FDC46E350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7742A34-ADDF-4320-A15F-70892F90B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E7F4F5D-E917-4CD8-BF26-EF9BDB8CFA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F767307-9D54-4CBC-A977-337EED7A0B72}"/>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DC9F1263-07F0-4F6E-9236-696A9ADCC5F0}"/>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28956A04-9222-489C-8930-DABA7BA6526D}"/>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2761476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640FE8-A70B-44DB-B674-153CDB7C6D0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33007C6-CC2D-4A1C-9949-C9286EB68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D47181F-0828-4EAE-979F-D49EE1184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666A25F-5D4C-437E-8EB4-F21869E4806D}"/>
              </a:ext>
            </a:extLst>
          </p:cNvPr>
          <p:cNvSpPr>
            <a:spLocks noGrp="1"/>
          </p:cNvSpPr>
          <p:nvPr>
            <p:ph type="dt" sz="half" idx="10"/>
          </p:nvPr>
        </p:nvSpPr>
        <p:spPr/>
        <p:txBody>
          <a:bodyPr/>
          <a:lstStyle/>
          <a:p>
            <a:r>
              <a:rPr lang="de-DE"/>
              <a:t>03.07.2021</a:t>
            </a:r>
          </a:p>
        </p:txBody>
      </p:sp>
      <p:sp>
        <p:nvSpPr>
          <p:cNvPr id="6" name="Fußzeilenplatzhalter 5">
            <a:extLst>
              <a:ext uri="{FF2B5EF4-FFF2-40B4-BE49-F238E27FC236}">
                <a16:creationId xmlns:a16="http://schemas.microsoft.com/office/drawing/2014/main" id="{A4414FE6-ECF7-4FB9-9B0F-DB23395DEE71}"/>
              </a:ext>
            </a:extLst>
          </p:cNvPr>
          <p:cNvSpPr>
            <a:spLocks noGrp="1"/>
          </p:cNvSpPr>
          <p:nvPr>
            <p:ph type="ftr" sz="quarter" idx="11"/>
          </p:nvPr>
        </p:nvSpPr>
        <p:spPr/>
        <p:txBody>
          <a:bodyPr/>
          <a:lstStyle/>
          <a:p>
            <a:r>
              <a:rPr lang="de-DE"/>
              <a:t>Referat 23 Landeskirchenamt</a:t>
            </a:r>
          </a:p>
        </p:txBody>
      </p:sp>
      <p:sp>
        <p:nvSpPr>
          <p:cNvPr id="7" name="Foliennummernplatzhalter 6">
            <a:extLst>
              <a:ext uri="{FF2B5EF4-FFF2-40B4-BE49-F238E27FC236}">
                <a16:creationId xmlns:a16="http://schemas.microsoft.com/office/drawing/2014/main" id="{93787664-F2EE-4B11-8476-D925131540B5}"/>
              </a:ext>
            </a:extLst>
          </p:cNvPr>
          <p:cNvSpPr>
            <a:spLocks noGrp="1"/>
          </p:cNvSpPr>
          <p:nvPr>
            <p:ph type="sldNum" sz="quarter" idx="12"/>
          </p:nvPr>
        </p:nvSpPr>
        <p:spPr/>
        <p:txBody>
          <a:bodyPr/>
          <a:lstStyle/>
          <a:p>
            <a:fld id="{3950381A-E4E4-4F04-888F-C1D45DFF5847}" type="slidenum">
              <a:rPr lang="de-DE" smtClean="0"/>
              <a:t>‹Nr.›</a:t>
            </a:fld>
            <a:endParaRPr lang="de-DE"/>
          </a:p>
        </p:txBody>
      </p:sp>
    </p:spTree>
    <p:extLst>
      <p:ext uri="{BB962C8B-B14F-4D97-AF65-F5344CB8AC3E}">
        <p14:creationId xmlns:p14="http://schemas.microsoft.com/office/powerpoint/2010/main" val="3961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0330466-B6F4-43D8-9DCB-1F9DFDB0EF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6143200-063F-4F2C-ABD6-29AC8687F3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6CD29C86-251C-4D67-A5A6-5D2F97D13A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03.07.2021</a:t>
            </a:r>
          </a:p>
        </p:txBody>
      </p:sp>
      <p:sp>
        <p:nvSpPr>
          <p:cNvPr id="5" name="Fußzeilenplatzhalter 4">
            <a:extLst>
              <a:ext uri="{FF2B5EF4-FFF2-40B4-BE49-F238E27FC236}">
                <a16:creationId xmlns:a16="http://schemas.microsoft.com/office/drawing/2014/main" id="{DEBCDF22-6410-402B-9078-6BF998E8B3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Referat 23 Landeskirchenamt</a:t>
            </a:r>
          </a:p>
        </p:txBody>
      </p:sp>
      <p:sp>
        <p:nvSpPr>
          <p:cNvPr id="6" name="Foliennummernplatzhalter 5">
            <a:extLst>
              <a:ext uri="{FF2B5EF4-FFF2-40B4-BE49-F238E27FC236}">
                <a16:creationId xmlns:a16="http://schemas.microsoft.com/office/drawing/2014/main" id="{99F4C5F9-CF29-49A9-9B16-9968ED178E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0381A-E4E4-4F04-888F-C1D45DFF5847}" type="slidenum">
              <a:rPr lang="de-DE" smtClean="0"/>
              <a:t>‹Nr.›</a:t>
            </a:fld>
            <a:endParaRPr lang="de-DE"/>
          </a:p>
        </p:txBody>
      </p:sp>
      <p:pic>
        <p:nvPicPr>
          <p:cNvPr id="7" name="Grafik 6">
            <a:extLst>
              <a:ext uri="{FF2B5EF4-FFF2-40B4-BE49-F238E27FC236}">
                <a16:creationId xmlns:a16="http://schemas.microsoft.com/office/drawing/2014/main" id="{F3314D53-D858-4E68-9F78-9E3C6D414425}"/>
              </a:ext>
            </a:extLst>
          </p:cNvPr>
          <p:cNvPicPr/>
          <p:nvPr userDrawn="1"/>
        </p:nvPicPr>
        <p:blipFill>
          <a:blip r:embed="rId14">
            <a:extLst>
              <a:ext uri="{28A0092B-C50C-407E-A947-70E740481C1C}">
                <a14:useLocalDpi xmlns:a14="http://schemas.microsoft.com/office/drawing/2010/main" val="0"/>
              </a:ext>
            </a:extLst>
          </a:blip>
          <a:stretch>
            <a:fillRect/>
          </a:stretch>
        </p:blipFill>
        <p:spPr>
          <a:xfrm>
            <a:off x="8660130" y="6356350"/>
            <a:ext cx="2644140" cy="352425"/>
          </a:xfrm>
          <a:prstGeom prst="rect">
            <a:avLst/>
          </a:prstGeom>
        </p:spPr>
      </p:pic>
    </p:spTree>
    <p:extLst>
      <p:ext uri="{BB962C8B-B14F-4D97-AF65-F5344CB8AC3E}">
        <p14:creationId xmlns:p14="http://schemas.microsoft.com/office/powerpoint/2010/main" val="2450588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09" r:id="rId12"/>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469F416-1862-45E6-B2E5-C590D616CF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6227ED1-2178-448A-861D-097C078562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67F8F3D-13D1-4B53-89BC-2453375D80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03.07.2021</a:t>
            </a:r>
          </a:p>
        </p:txBody>
      </p:sp>
      <p:sp>
        <p:nvSpPr>
          <p:cNvPr id="5" name="Fußzeilenplatzhalter 4">
            <a:extLst>
              <a:ext uri="{FF2B5EF4-FFF2-40B4-BE49-F238E27FC236}">
                <a16:creationId xmlns:a16="http://schemas.microsoft.com/office/drawing/2014/main" id="{51085916-3683-4F05-9D20-1F56F34DEC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Referat 23 Landeskirchenamt</a:t>
            </a:r>
          </a:p>
        </p:txBody>
      </p:sp>
      <p:sp>
        <p:nvSpPr>
          <p:cNvPr id="6" name="Foliennummernplatzhalter 5">
            <a:extLst>
              <a:ext uri="{FF2B5EF4-FFF2-40B4-BE49-F238E27FC236}">
                <a16:creationId xmlns:a16="http://schemas.microsoft.com/office/drawing/2014/main" id="{C8E61595-0C1C-4A86-8A5A-3B4112EA4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F574A-B538-4CBB-B16C-DEED7DE77B46}" type="slidenum">
              <a:rPr lang="de-DE" smtClean="0"/>
              <a:t>‹Nr.›</a:t>
            </a:fld>
            <a:endParaRPr lang="de-DE"/>
          </a:p>
        </p:txBody>
      </p:sp>
    </p:spTree>
    <p:extLst>
      <p:ext uri="{BB962C8B-B14F-4D97-AF65-F5344CB8AC3E}">
        <p14:creationId xmlns:p14="http://schemas.microsoft.com/office/powerpoint/2010/main" val="213106732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B33ADCB-5C64-4539-B59C-AFB972115A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BA3A8E9-703F-4CD9-9D58-BC27AC792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908426B-B949-41D3-BD89-E57B621DA2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03.07.2021</a:t>
            </a:r>
          </a:p>
        </p:txBody>
      </p:sp>
      <p:sp>
        <p:nvSpPr>
          <p:cNvPr id="5" name="Fußzeilenplatzhalter 4">
            <a:extLst>
              <a:ext uri="{FF2B5EF4-FFF2-40B4-BE49-F238E27FC236}">
                <a16:creationId xmlns:a16="http://schemas.microsoft.com/office/drawing/2014/main" id="{D9BD5546-E5FE-43E4-BF02-0FF1E7256D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Referat 23 Landeskirchenamt</a:t>
            </a:r>
          </a:p>
        </p:txBody>
      </p:sp>
      <p:sp>
        <p:nvSpPr>
          <p:cNvPr id="6" name="Foliennummernplatzhalter 5">
            <a:extLst>
              <a:ext uri="{FF2B5EF4-FFF2-40B4-BE49-F238E27FC236}">
                <a16:creationId xmlns:a16="http://schemas.microsoft.com/office/drawing/2014/main" id="{E8039A25-E328-4080-9C57-D3BB6EB712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D34A7-5496-498C-9B9E-827FC0C49DD5}" type="slidenum">
              <a:rPr lang="de-DE" smtClean="0"/>
              <a:t>‹Nr.›</a:t>
            </a:fld>
            <a:endParaRPr lang="de-DE"/>
          </a:p>
        </p:txBody>
      </p:sp>
    </p:spTree>
    <p:extLst>
      <p:ext uri="{BB962C8B-B14F-4D97-AF65-F5344CB8AC3E}">
        <p14:creationId xmlns:p14="http://schemas.microsoft.com/office/powerpoint/2010/main" val="43816750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21B89CF-C5D4-4C21-A6C5-00F2AD787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9DB57E6-7759-4959-91EF-656743B37A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2C27B7E-0CBC-4EC7-A6A9-80410E46C1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03.07.2021</a:t>
            </a:r>
          </a:p>
        </p:txBody>
      </p:sp>
      <p:sp>
        <p:nvSpPr>
          <p:cNvPr id="5" name="Fußzeilenplatzhalter 4">
            <a:extLst>
              <a:ext uri="{FF2B5EF4-FFF2-40B4-BE49-F238E27FC236}">
                <a16:creationId xmlns:a16="http://schemas.microsoft.com/office/drawing/2014/main" id="{82CE45C5-D4FD-49AA-B6C6-FDDB35391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Referat 23 Landeskirchenamt</a:t>
            </a:r>
          </a:p>
        </p:txBody>
      </p:sp>
      <p:sp>
        <p:nvSpPr>
          <p:cNvPr id="6" name="Foliennummernplatzhalter 5">
            <a:extLst>
              <a:ext uri="{FF2B5EF4-FFF2-40B4-BE49-F238E27FC236}">
                <a16:creationId xmlns:a16="http://schemas.microsoft.com/office/drawing/2014/main" id="{A62E8366-8AF3-4D0E-BAE2-B74CB6A1F9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C132B-2B88-4725-A57F-43FAFCAD93F8}" type="slidenum">
              <a:rPr lang="de-DE" smtClean="0"/>
              <a:t>‹Nr.›</a:t>
            </a:fld>
            <a:endParaRPr lang="de-DE"/>
          </a:p>
        </p:txBody>
      </p:sp>
    </p:spTree>
    <p:extLst>
      <p:ext uri="{BB962C8B-B14F-4D97-AF65-F5344CB8AC3E}">
        <p14:creationId xmlns:p14="http://schemas.microsoft.com/office/powerpoint/2010/main" val="4268930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A1D6E2E-1929-475C-B5E7-5B75BB536D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E3A43E8-BDF6-4C1A-9C86-77219359B6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08EF871-99FC-41B5-AD4C-F4A0D5A0F1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03.07.2021</a:t>
            </a:r>
          </a:p>
        </p:txBody>
      </p:sp>
      <p:sp>
        <p:nvSpPr>
          <p:cNvPr id="5" name="Fußzeilenplatzhalter 4">
            <a:extLst>
              <a:ext uri="{FF2B5EF4-FFF2-40B4-BE49-F238E27FC236}">
                <a16:creationId xmlns:a16="http://schemas.microsoft.com/office/drawing/2014/main" id="{446C8CBA-1435-4DDE-925C-A23BB1C048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Referat 23 Landeskirchenamt</a:t>
            </a:r>
          </a:p>
        </p:txBody>
      </p:sp>
      <p:sp>
        <p:nvSpPr>
          <p:cNvPr id="6" name="Foliennummernplatzhalter 5">
            <a:extLst>
              <a:ext uri="{FF2B5EF4-FFF2-40B4-BE49-F238E27FC236}">
                <a16:creationId xmlns:a16="http://schemas.microsoft.com/office/drawing/2014/main" id="{0C6EE33E-BBE3-4EAD-88B2-68CD8A93C4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773D4-9FFA-40BC-AE9D-D166DEB1B9CB}" type="slidenum">
              <a:rPr lang="de-DE" smtClean="0"/>
              <a:t>‹Nr.›</a:t>
            </a:fld>
            <a:endParaRPr lang="de-DE"/>
          </a:p>
        </p:txBody>
      </p:sp>
    </p:spTree>
    <p:extLst>
      <p:ext uri="{BB962C8B-B14F-4D97-AF65-F5344CB8AC3E}">
        <p14:creationId xmlns:p14="http://schemas.microsoft.com/office/powerpoint/2010/main" val="38899360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andeskirche-hannovers.de/evlka-de/wir-fuer-sie/erleben/kirche-weltweit/internationa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annelore.gerstenkorn@evlka.de" TargetMode="External"/><Relationship Id="rId2" Type="http://schemas.openxmlformats.org/officeDocument/2006/relationships/hyperlink" Target="mailto:christian.grossmann@evlka.d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1F6E698-1B91-4BF4-AD2E-32CF1483A0C8}"/>
              </a:ext>
            </a:extLst>
          </p:cNvPr>
          <p:cNvSpPr>
            <a:spLocks noGrp="1"/>
          </p:cNvSpPr>
          <p:nvPr>
            <p:ph type="title"/>
          </p:nvPr>
        </p:nvSpPr>
        <p:spPr/>
        <p:txBody>
          <a:bodyPr>
            <a:normAutofit/>
          </a:bodyPr>
          <a:lstStyle/>
          <a:p>
            <a:pPr algn="ctr"/>
            <a:r>
              <a:rPr lang="de-DE" altLang="de-DE" sz="3200" b="1" dirty="0">
                <a:solidFill>
                  <a:srgbClr val="7E4A94"/>
                </a:solidFill>
                <a:latin typeface="Arial"/>
                <a:ea typeface="+mn-ea"/>
                <a:cs typeface="+mn-cs"/>
              </a:rPr>
              <a:t>Institutionelle Förderung/Projektförderung- </a:t>
            </a:r>
            <a:br>
              <a:rPr lang="de-DE" altLang="de-DE" sz="3200" b="1" dirty="0">
                <a:solidFill>
                  <a:srgbClr val="7E4A94"/>
                </a:solidFill>
                <a:latin typeface="Arial"/>
                <a:ea typeface="+mn-ea"/>
                <a:cs typeface="+mn-cs"/>
              </a:rPr>
            </a:br>
            <a:r>
              <a:rPr lang="de-DE" altLang="de-DE" sz="3200" b="1" dirty="0" err="1">
                <a:solidFill>
                  <a:srgbClr val="7E4A94"/>
                </a:solidFill>
                <a:latin typeface="Arial"/>
                <a:ea typeface="+mn-ea"/>
                <a:cs typeface="+mn-cs"/>
              </a:rPr>
              <a:t>What</a:t>
            </a:r>
            <a:r>
              <a:rPr lang="de-DE" altLang="de-DE" sz="3200" b="1" dirty="0">
                <a:solidFill>
                  <a:srgbClr val="7E4A94"/>
                </a:solidFill>
                <a:latin typeface="Arial"/>
                <a:ea typeface="+mn-ea"/>
                <a:cs typeface="+mn-cs"/>
              </a:rPr>
              <a:t> </a:t>
            </a:r>
            <a:r>
              <a:rPr lang="de-DE" altLang="de-DE" sz="3200" b="1" dirty="0" err="1">
                <a:solidFill>
                  <a:srgbClr val="7E4A94"/>
                </a:solidFill>
                <a:latin typeface="Arial"/>
                <a:ea typeface="+mn-ea"/>
                <a:cs typeface="+mn-cs"/>
              </a:rPr>
              <a:t>does</a:t>
            </a:r>
            <a:r>
              <a:rPr lang="de-DE" altLang="de-DE" sz="3200" b="1" dirty="0">
                <a:solidFill>
                  <a:srgbClr val="7E4A94"/>
                </a:solidFill>
                <a:latin typeface="Arial"/>
                <a:ea typeface="+mn-ea"/>
                <a:cs typeface="+mn-cs"/>
              </a:rPr>
              <a:t> </a:t>
            </a:r>
            <a:r>
              <a:rPr lang="de-DE" altLang="de-DE" sz="3200" b="1" dirty="0" err="1">
                <a:solidFill>
                  <a:srgbClr val="7E4A94"/>
                </a:solidFill>
                <a:latin typeface="Arial"/>
                <a:ea typeface="+mn-ea"/>
                <a:cs typeface="+mn-cs"/>
              </a:rPr>
              <a:t>that</a:t>
            </a:r>
            <a:r>
              <a:rPr lang="de-DE" altLang="de-DE" sz="3200" b="1" dirty="0">
                <a:solidFill>
                  <a:srgbClr val="7E4A94"/>
                </a:solidFill>
                <a:latin typeface="Arial"/>
                <a:ea typeface="+mn-ea"/>
                <a:cs typeface="+mn-cs"/>
              </a:rPr>
              <a:t> </a:t>
            </a:r>
            <a:r>
              <a:rPr lang="de-DE" altLang="de-DE" sz="3200" b="1" dirty="0" err="1">
                <a:solidFill>
                  <a:srgbClr val="7E4A94"/>
                </a:solidFill>
                <a:latin typeface="Arial"/>
                <a:ea typeface="+mn-ea"/>
                <a:cs typeface="+mn-cs"/>
              </a:rPr>
              <a:t>mean</a:t>
            </a:r>
            <a:r>
              <a:rPr lang="de-DE" altLang="de-DE" sz="4000" b="1" dirty="0">
                <a:solidFill>
                  <a:srgbClr val="7E4A94"/>
                </a:solidFill>
                <a:latin typeface="Arial"/>
                <a:ea typeface="+mn-ea"/>
                <a:cs typeface="+mn-cs"/>
              </a:rPr>
              <a:t>?</a:t>
            </a:r>
            <a:endParaRPr lang="de-DE" sz="3200" dirty="0"/>
          </a:p>
        </p:txBody>
      </p:sp>
      <p:sp>
        <p:nvSpPr>
          <p:cNvPr id="5" name="Inhaltsplatzhalter 4">
            <a:extLst>
              <a:ext uri="{FF2B5EF4-FFF2-40B4-BE49-F238E27FC236}">
                <a16:creationId xmlns:a16="http://schemas.microsoft.com/office/drawing/2014/main" id="{6731DC8C-6FCA-46C9-8D31-B1A76E9E5990}"/>
              </a:ext>
            </a:extLst>
          </p:cNvPr>
          <p:cNvSpPr>
            <a:spLocks noGrp="1"/>
          </p:cNvSpPr>
          <p:nvPr>
            <p:ph idx="1"/>
          </p:nvPr>
        </p:nvSpPr>
        <p:spPr>
          <a:xfrm>
            <a:off x="838200" y="1825625"/>
            <a:ext cx="6825792" cy="4075554"/>
          </a:xfrm>
        </p:spPr>
        <p:txBody>
          <a:bodyPr>
            <a:normAutofit/>
          </a:bodyPr>
          <a:lstStyle/>
          <a:p>
            <a:pPr marL="0" indent="0">
              <a:buNone/>
            </a:pPr>
            <a:endParaRPr lang="de-DE" sz="1600" dirty="0"/>
          </a:p>
          <a:p>
            <a:pPr marL="0" indent="0">
              <a:buNone/>
            </a:pPr>
            <a:endParaRPr lang="de-DE" sz="1600" dirty="0"/>
          </a:p>
          <a:p>
            <a:pPr marL="342900" indent="-342900">
              <a:buFont typeface="+mj-lt"/>
              <a:buAutoNum type="arabicPeriod"/>
            </a:pPr>
            <a:endParaRPr lang="de-DE" sz="1600" dirty="0"/>
          </a:p>
          <a:p>
            <a:pPr marL="0" indent="0">
              <a:buNone/>
            </a:pPr>
            <a:endParaRPr lang="de-DE" sz="1600" dirty="0"/>
          </a:p>
        </p:txBody>
      </p:sp>
      <p:sp>
        <p:nvSpPr>
          <p:cNvPr id="2" name="Datumsplatzhalter 1">
            <a:extLst>
              <a:ext uri="{FF2B5EF4-FFF2-40B4-BE49-F238E27FC236}">
                <a16:creationId xmlns:a16="http://schemas.microsoft.com/office/drawing/2014/main" id="{ADF29CC9-147D-4E53-B6D4-A4ED2071AC15}"/>
              </a:ext>
            </a:extLst>
          </p:cNvPr>
          <p:cNvSpPr>
            <a:spLocks noGrp="1"/>
          </p:cNvSpPr>
          <p:nvPr>
            <p:ph type="dt" sz="half" idx="10"/>
          </p:nvPr>
        </p:nvSpPr>
        <p:spPr/>
        <p:txBody>
          <a:bodyPr/>
          <a:lstStyle/>
          <a:p>
            <a:r>
              <a:rPr lang="de-DE" dirty="0"/>
              <a:t>3. Dezember 2022</a:t>
            </a:r>
          </a:p>
        </p:txBody>
      </p:sp>
      <p:sp>
        <p:nvSpPr>
          <p:cNvPr id="3" name="Fußzeilenplatzhalter 2">
            <a:extLst>
              <a:ext uri="{FF2B5EF4-FFF2-40B4-BE49-F238E27FC236}">
                <a16:creationId xmlns:a16="http://schemas.microsoft.com/office/drawing/2014/main" id="{BFB1E1C5-3CFC-43D8-BE90-624BC2DFBA49}"/>
              </a:ext>
            </a:extLst>
          </p:cNvPr>
          <p:cNvSpPr>
            <a:spLocks noGrp="1"/>
          </p:cNvSpPr>
          <p:nvPr>
            <p:ph type="ftr" sz="quarter" idx="11"/>
          </p:nvPr>
        </p:nvSpPr>
        <p:spPr/>
        <p:txBody>
          <a:bodyPr/>
          <a:lstStyle/>
          <a:p>
            <a:r>
              <a:rPr lang="de-DE"/>
              <a:t>Referat 23 Landeskirchenamt</a:t>
            </a:r>
          </a:p>
        </p:txBody>
      </p:sp>
      <p:pic>
        <p:nvPicPr>
          <p:cNvPr id="14" name="Grafik 13">
            <a:extLst>
              <a:ext uri="{FF2B5EF4-FFF2-40B4-BE49-F238E27FC236}">
                <a16:creationId xmlns:a16="http://schemas.microsoft.com/office/drawing/2014/main" id="{C606B004-5CF5-4B0F-8A31-E201854B47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89493" y="1825625"/>
            <a:ext cx="2779488" cy="3088321"/>
          </a:xfrm>
          <a:prstGeom prst="rect">
            <a:avLst/>
          </a:prstGeom>
        </p:spPr>
      </p:pic>
      <p:pic>
        <p:nvPicPr>
          <p:cNvPr id="7" name="Grafik 6">
            <a:extLst>
              <a:ext uri="{FF2B5EF4-FFF2-40B4-BE49-F238E27FC236}">
                <a16:creationId xmlns:a16="http://schemas.microsoft.com/office/drawing/2014/main" id="{48D464F4-CEE9-4689-AA01-81EB2C6CAA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4653" y="2239048"/>
            <a:ext cx="2779488" cy="3088321"/>
          </a:xfrm>
          <a:prstGeom prst="rect">
            <a:avLst/>
          </a:prstGeom>
        </p:spPr>
      </p:pic>
    </p:spTree>
    <p:extLst>
      <p:ext uri="{BB962C8B-B14F-4D97-AF65-F5344CB8AC3E}">
        <p14:creationId xmlns:p14="http://schemas.microsoft.com/office/powerpoint/2010/main" val="15371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de-DE" dirty="0"/>
              <a:t>Factual Report</a:t>
            </a:r>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lstStyle/>
          <a:p>
            <a:r>
              <a:rPr lang="en-US" dirty="0"/>
              <a:t>The factual report is to include details relating to the activities undertaken, as well as the results achieved. </a:t>
            </a:r>
          </a:p>
          <a:p>
            <a:endParaRPr lang="en-US" dirty="0"/>
          </a:p>
          <a:p>
            <a:endParaRPr lang="en-US" dirty="0"/>
          </a:p>
          <a:p>
            <a:pPr marL="0" indent="0">
              <a:buNone/>
            </a:pPr>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78270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de-DE" b="1" dirty="0" err="1"/>
              <a:t>Institutional</a:t>
            </a:r>
            <a:r>
              <a:rPr lang="de-DE" b="1" dirty="0"/>
              <a:t> Funding</a:t>
            </a:r>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lstStyle/>
          <a:p>
            <a:pPr marL="0" indent="0">
              <a:buNone/>
            </a:pPr>
            <a:r>
              <a:rPr lang="en-US" b="1" dirty="0"/>
              <a:t>Institutions Eligible for Grants</a:t>
            </a:r>
          </a:p>
          <a:p>
            <a:r>
              <a:rPr lang="en-US" dirty="0"/>
              <a:t>Migrant churches within the district of the Evangelical-Lutheran Church of Hanover</a:t>
            </a:r>
          </a:p>
          <a:p>
            <a:pPr marL="0" indent="0">
              <a:buNone/>
            </a:pPr>
            <a:r>
              <a:rPr lang="en-US" b="1" dirty="0"/>
              <a:t>Type of Funding</a:t>
            </a:r>
          </a:p>
          <a:p>
            <a:r>
              <a:rPr lang="en-US" dirty="0"/>
              <a:t>General grant for the congregation and its ministry of 500,00 € per financial year</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20845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de-DE" b="1" dirty="0" err="1"/>
              <a:t>Application</a:t>
            </a:r>
            <a:endParaRPr lang="de-DE" b="1" dirty="0"/>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normAutofit lnSpcReduction="10000"/>
          </a:bodyPr>
          <a:lstStyle/>
          <a:p>
            <a:r>
              <a:rPr lang="en-US" dirty="0"/>
              <a:t>The informal application for a grant for the church's ministry should be sent early in the year, if possible.</a:t>
            </a:r>
          </a:p>
          <a:p>
            <a:r>
              <a:rPr lang="en-US" dirty="0"/>
              <a:t>Along with the application, the Church Office requires the following documents:</a:t>
            </a:r>
          </a:p>
          <a:p>
            <a:r>
              <a:rPr lang="en-US" dirty="0"/>
              <a:t>the form “</a:t>
            </a:r>
            <a:r>
              <a:rPr lang="en-US" dirty="0" err="1"/>
              <a:t>Antrag</a:t>
            </a:r>
            <a:r>
              <a:rPr lang="en-US" dirty="0"/>
              <a:t> </a:t>
            </a:r>
            <a:r>
              <a:rPr lang="en-US" dirty="0" err="1"/>
              <a:t>für</a:t>
            </a:r>
            <a:r>
              <a:rPr lang="en-US" dirty="0"/>
              <a:t> </a:t>
            </a:r>
            <a:r>
              <a:rPr lang="en-US" dirty="0" err="1"/>
              <a:t>institutionelle</a:t>
            </a:r>
            <a:r>
              <a:rPr lang="en-US" dirty="0"/>
              <a:t> </a:t>
            </a:r>
            <a:r>
              <a:rPr lang="en-US" dirty="0" err="1"/>
              <a:t>Förderung</a:t>
            </a:r>
            <a:r>
              <a:rPr lang="en-US" dirty="0"/>
              <a:t>” (Application for Institutional Funding), which must be completed </a:t>
            </a:r>
          </a:p>
          <a:p>
            <a:r>
              <a:rPr lang="en-US" dirty="0"/>
              <a:t>the previous year's annual financial statement (income and expenditure)</a:t>
            </a:r>
          </a:p>
          <a:p>
            <a:r>
              <a:rPr lang="en-US" dirty="0"/>
              <a:t>the budget (expected income and expenditure) for the year in which the application is made.</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819447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de-DE" b="1" dirty="0"/>
              <a:t>Financial Statement</a:t>
            </a:r>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lstStyle/>
          <a:p>
            <a:r>
              <a:rPr lang="en-US" dirty="0"/>
              <a:t>By 30.06. of the following year, at the latest, an annual financial statement must be presented detailing the income and expenditure of the year in which the application was made. It is only upon receipt of this by the Church Office that an applicant may apply for resources in the following financial year.</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1971817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altLang="de-DE" sz="2800" b="1" kern="0" dirty="0" err="1">
                <a:solidFill>
                  <a:srgbClr val="000000"/>
                </a:solidFill>
                <a:latin typeface="Verdana" panose="020B0604030504040204" pitchFamily="34" charset="0"/>
                <a:ea typeface="Verdana" panose="020B0604030504040204" pitchFamily="34" charset="0"/>
              </a:rPr>
              <a:t>Where</a:t>
            </a:r>
            <a:r>
              <a:rPr lang="de-DE" altLang="de-DE" sz="2800" b="1" kern="0" dirty="0">
                <a:solidFill>
                  <a:srgbClr val="000000"/>
                </a:solidFill>
                <a:latin typeface="Verdana" panose="020B0604030504040204" pitchFamily="34" charset="0"/>
                <a:ea typeface="Verdana" panose="020B0604030504040204" pitchFamily="34" charset="0"/>
              </a:rPr>
              <a:t> </a:t>
            </a:r>
            <a:r>
              <a:rPr lang="de-DE" altLang="de-DE" sz="2800" b="1" kern="0" dirty="0" err="1">
                <a:solidFill>
                  <a:srgbClr val="000000"/>
                </a:solidFill>
                <a:latin typeface="Verdana" panose="020B0604030504040204" pitchFamily="34" charset="0"/>
                <a:ea typeface="Verdana" panose="020B0604030504040204" pitchFamily="34" charset="0"/>
              </a:rPr>
              <a:t>to</a:t>
            </a:r>
            <a:r>
              <a:rPr lang="de-DE" altLang="de-DE" sz="2800" b="1" kern="0" dirty="0">
                <a:solidFill>
                  <a:srgbClr val="000000"/>
                </a:solidFill>
                <a:latin typeface="Verdana" panose="020B0604030504040204" pitchFamily="34" charset="0"/>
                <a:ea typeface="Verdana" panose="020B0604030504040204" pitchFamily="34" charset="0"/>
              </a:rPr>
              <a:t> </a:t>
            </a:r>
            <a:r>
              <a:rPr lang="de-DE" altLang="de-DE" sz="2800" b="1" kern="0" dirty="0" err="1">
                <a:solidFill>
                  <a:srgbClr val="000000"/>
                </a:solidFill>
                <a:latin typeface="Verdana" panose="020B0604030504040204" pitchFamily="34" charset="0"/>
                <a:ea typeface="Verdana" panose="020B0604030504040204" pitchFamily="34" charset="0"/>
              </a:rPr>
              <a:t>get</a:t>
            </a:r>
            <a:r>
              <a:rPr lang="de-DE" altLang="de-DE" sz="2800" b="1" kern="0" dirty="0">
                <a:solidFill>
                  <a:srgbClr val="000000"/>
                </a:solidFill>
                <a:latin typeface="Verdana" panose="020B0604030504040204" pitchFamily="34" charset="0"/>
                <a:ea typeface="Verdana" panose="020B0604030504040204" pitchFamily="34" charset="0"/>
              </a:rPr>
              <a:t> </a:t>
            </a:r>
            <a:r>
              <a:rPr lang="de-DE" altLang="de-DE" sz="2800" b="1" kern="0" dirty="0" err="1">
                <a:solidFill>
                  <a:srgbClr val="000000"/>
                </a:solidFill>
                <a:latin typeface="Verdana" panose="020B0604030504040204" pitchFamily="34" charset="0"/>
                <a:ea typeface="Verdana" panose="020B0604030504040204" pitchFamily="34" charset="0"/>
              </a:rPr>
              <a:t>the</a:t>
            </a:r>
            <a:r>
              <a:rPr lang="de-DE" altLang="de-DE" sz="2800" b="1" kern="0" dirty="0">
                <a:solidFill>
                  <a:srgbClr val="000000"/>
                </a:solidFill>
                <a:latin typeface="Verdana" panose="020B0604030504040204" pitchFamily="34" charset="0"/>
                <a:ea typeface="Verdana" panose="020B0604030504040204" pitchFamily="34" charset="0"/>
              </a:rPr>
              <a:t> all </a:t>
            </a:r>
            <a:r>
              <a:rPr lang="de-DE" altLang="de-DE" sz="2800" b="1" kern="0" dirty="0" err="1">
                <a:solidFill>
                  <a:srgbClr val="000000"/>
                </a:solidFill>
                <a:latin typeface="Verdana" panose="020B0604030504040204" pitchFamily="34" charset="0"/>
                <a:ea typeface="Verdana" panose="020B0604030504040204" pitchFamily="34" charset="0"/>
              </a:rPr>
              <a:t>the</a:t>
            </a:r>
            <a:r>
              <a:rPr lang="de-DE" altLang="de-DE" sz="2800" b="1" kern="0" dirty="0">
                <a:solidFill>
                  <a:srgbClr val="000000"/>
                </a:solidFill>
                <a:latin typeface="Verdana" panose="020B0604030504040204" pitchFamily="34" charset="0"/>
                <a:ea typeface="Verdana" panose="020B0604030504040204" pitchFamily="34" charset="0"/>
              </a:rPr>
              <a:t> </a:t>
            </a:r>
            <a:r>
              <a:rPr lang="de-DE" altLang="de-DE" sz="2800" b="1" kern="0" dirty="0" err="1">
                <a:solidFill>
                  <a:srgbClr val="000000"/>
                </a:solidFill>
                <a:latin typeface="Verdana" panose="020B0604030504040204" pitchFamily="34" charset="0"/>
                <a:ea typeface="Verdana" panose="020B0604030504040204" pitchFamily="34" charset="0"/>
              </a:rPr>
              <a:t>information</a:t>
            </a:r>
            <a:r>
              <a:rPr lang="de-DE" altLang="de-DE" sz="2800" b="1" kern="0" dirty="0">
                <a:solidFill>
                  <a:srgbClr val="000000"/>
                </a:solidFill>
                <a:latin typeface="Verdana" panose="020B0604030504040204" pitchFamily="34" charset="0"/>
                <a:ea typeface="Verdana" panose="020B0604030504040204" pitchFamily="34" charset="0"/>
              </a:rPr>
              <a:t> and </a:t>
            </a:r>
            <a:r>
              <a:rPr lang="de-DE" altLang="de-DE" sz="2800" b="1" kern="0" dirty="0" err="1">
                <a:solidFill>
                  <a:srgbClr val="000000"/>
                </a:solidFill>
                <a:latin typeface="Verdana" panose="020B0604030504040204" pitchFamily="34" charset="0"/>
                <a:ea typeface="Verdana" panose="020B0604030504040204" pitchFamily="34" charset="0"/>
              </a:rPr>
              <a:t>the</a:t>
            </a:r>
            <a:r>
              <a:rPr lang="de-DE" altLang="de-DE" sz="2800" b="1" kern="0" dirty="0">
                <a:solidFill>
                  <a:srgbClr val="000000"/>
                </a:solidFill>
                <a:latin typeface="Verdana" panose="020B0604030504040204" pitchFamily="34" charset="0"/>
                <a:ea typeface="Verdana" panose="020B0604030504040204" pitchFamily="34" charset="0"/>
              </a:rPr>
              <a:t> </a:t>
            </a:r>
            <a:r>
              <a:rPr lang="de-DE" altLang="de-DE" sz="2800" b="1" kern="0" dirty="0" err="1">
                <a:solidFill>
                  <a:srgbClr val="000000"/>
                </a:solidFill>
                <a:latin typeface="Verdana" panose="020B0604030504040204" pitchFamily="34" charset="0"/>
                <a:ea typeface="Verdana" panose="020B0604030504040204" pitchFamily="34" charset="0"/>
              </a:rPr>
              <a:t>forms</a:t>
            </a:r>
            <a:r>
              <a:rPr lang="de-DE" altLang="de-DE" sz="2800" b="1" kern="0" dirty="0">
                <a:solidFill>
                  <a:srgbClr val="000000"/>
                </a:solidFill>
                <a:latin typeface="Verdana" panose="020B0604030504040204" pitchFamily="34" charset="0"/>
                <a:ea typeface="Verdana" panose="020B0604030504040204" pitchFamily="34" charset="0"/>
              </a:rPr>
              <a:t>?</a:t>
            </a:r>
            <a:endParaRPr lang="de-DE" dirty="0"/>
          </a:p>
        </p:txBody>
      </p:sp>
      <p:sp>
        <p:nvSpPr>
          <p:cNvPr id="5" name="Inhaltsplatzhalter 4"/>
          <p:cNvSpPr>
            <a:spLocks noGrp="1"/>
          </p:cNvSpPr>
          <p:nvPr>
            <p:ph idx="1"/>
          </p:nvPr>
        </p:nvSpPr>
        <p:spPr/>
        <p:txBody>
          <a:bodyPr/>
          <a:lstStyle/>
          <a:p>
            <a:r>
              <a:rPr lang="de-DE" altLang="de-DE" dirty="0">
                <a:hlinkClick r:id="rId2"/>
              </a:rPr>
              <a:t>https://www.landeskirche-hannovers.de/evlka-de/wir-fuer-sie/erleben/kirche-weltweit/international</a:t>
            </a:r>
            <a:endParaRPr lang="de-DE" altLang="de-DE" dirty="0"/>
          </a:p>
          <a:p>
            <a:endParaRPr lang="de-DE" altLang="de-DE" dirty="0"/>
          </a:p>
          <a:p>
            <a:pPr marL="0" indent="0">
              <a:buNone/>
            </a:pPr>
            <a:endParaRPr lang="de-DE" dirty="0"/>
          </a:p>
        </p:txBody>
      </p:sp>
      <p:sp>
        <p:nvSpPr>
          <p:cNvPr id="2" name="Datumsplatzhalter 1"/>
          <p:cNvSpPr>
            <a:spLocks noGrp="1"/>
          </p:cNvSpPr>
          <p:nvPr>
            <p:ph type="dt" sz="half" idx="10"/>
          </p:nvPr>
        </p:nvSpPr>
        <p:spPr/>
        <p:txBody>
          <a:bodyPr/>
          <a:lstStyle/>
          <a:p>
            <a:r>
              <a:rPr lang="de-DE"/>
              <a:t>03.07.2021</a:t>
            </a:r>
          </a:p>
        </p:txBody>
      </p:sp>
      <p:sp>
        <p:nvSpPr>
          <p:cNvPr id="3" name="Fußzeilenplatzhalter 2"/>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2433545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C1A7B7-13DE-4691-9EB8-E6FD99412DD9}"/>
              </a:ext>
            </a:extLst>
          </p:cNvPr>
          <p:cNvSpPr>
            <a:spLocks noGrp="1"/>
          </p:cNvSpPr>
          <p:nvPr>
            <p:ph type="title"/>
          </p:nvPr>
        </p:nvSpPr>
        <p:spPr/>
        <p:txBody>
          <a:bodyPr/>
          <a:lstStyle/>
          <a:p>
            <a:pPr marL="228600" lvl="0" indent="-228600">
              <a:spcBef>
                <a:spcPts val="1000"/>
              </a:spcBef>
            </a:pPr>
            <a:r>
              <a:rPr lang="de-DE" sz="2800" dirty="0" err="1">
                <a:solidFill>
                  <a:prstClr val="black"/>
                </a:solidFill>
                <a:latin typeface="Calibri" panose="020F0502020204030204"/>
                <a:ea typeface="+mn-ea"/>
                <a:cs typeface="+mn-cs"/>
              </a:rPr>
              <a:t>Please</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don‘t</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hesitate</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to</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contact</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us</a:t>
            </a:r>
            <a:r>
              <a:rPr lang="de-DE" sz="2800" dirty="0">
                <a:solidFill>
                  <a:prstClr val="black"/>
                </a:solidFill>
                <a:latin typeface="Calibri" panose="020F0502020204030204"/>
                <a:ea typeface="+mn-ea"/>
                <a:cs typeface="+mn-cs"/>
              </a:rPr>
              <a:t>: </a:t>
            </a:r>
            <a:r>
              <a:rPr lang="de-DE" sz="2800" dirty="0">
                <a:solidFill>
                  <a:prstClr val="black"/>
                </a:solidFill>
                <a:latin typeface="Calibri" panose="020F0502020204030204"/>
                <a:ea typeface="+mn-ea"/>
                <a:cs typeface="+mn-cs"/>
                <a:sym typeface="Wingdings" panose="05000000000000000000" pitchFamily="2" charset="2"/>
              </a:rPr>
              <a:t></a:t>
            </a:r>
            <a:r>
              <a:rPr lang="de-DE" sz="2800" dirty="0">
                <a:solidFill>
                  <a:prstClr val="black"/>
                </a:solidFill>
                <a:latin typeface="Calibri" panose="020F0502020204030204"/>
                <a:ea typeface="+mn-ea"/>
                <a:cs typeface="+mn-cs"/>
              </a:rPr>
              <a:t> </a:t>
            </a:r>
            <a:br>
              <a:rPr lang="de-DE" sz="2800" dirty="0">
                <a:solidFill>
                  <a:prstClr val="black"/>
                </a:solidFill>
                <a:latin typeface="Calibri" panose="020F0502020204030204"/>
                <a:ea typeface="+mn-ea"/>
                <a:cs typeface="+mn-cs"/>
              </a:rPr>
            </a:br>
            <a:endParaRPr lang="de-DE" dirty="0"/>
          </a:p>
        </p:txBody>
      </p:sp>
      <p:sp>
        <p:nvSpPr>
          <p:cNvPr id="3" name="Untertitel 2">
            <a:extLst>
              <a:ext uri="{FF2B5EF4-FFF2-40B4-BE49-F238E27FC236}">
                <a16:creationId xmlns:a16="http://schemas.microsoft.com/office/drawing/2014/main" id="{CF89AF44-24DA-43AB-A9F6-57141D59D7F9}"/>
              </a:ext>
            </a:extLst>
          </p:cNvPr>
          <p:cNvSpPr>
            <a:spLocks noGrp="1"/>
          </p:cNvSpPr>
          <p:nvPr>
            <p:ph idx="1"/>
          </p:nvPr>
        </p:nvSpPr>
        <p:spPr/>
        <p:txBody>
          <a:bodyPr>
            <a:normAutofit/>
          </a:bodyPr>
          <a:lstStyle/>
          <a:p>
            <a:r>
              <a:rPr lang="de-DE" sz="2000" dirty="0">
                <a:solidFill>
                  <a:srgbClr val="000000"/>
                </a:solidFill>
                <a:ea typeface="Calibri" panose="020F0502020204030204" pitchFamily="34" charset="0"/>
              </a:rPr>
              <a:t>Christian Großmann, Sachgebietsleiter im Referat 23 </a:t>
            </a:r>
            <a:r>
              <a:rPr lang="de-DE" sz="2000" dirty="0">
                <a:effectLst/>
                <a:ea typeface="Verdana" panose="020B0604030504040204" pitchFamily="34" charset="0"/>
                <a:cs typeface="Verdana" panose="020B0604030504040204" pitchFamily="34" charset="0"/>
              </a:rPr>
              <a:t>Mission, Ökumene und Religionen</a:t>
            </a:r>
            <a:r>
              <a:rPr lang="de-DE" sz="2000" dirty="0">
                <a:solidFill>
                  <a:srgbClr val="000000"/>
                </a:solidFill>
                <a:effectLst/>
                <a:ea typeface="Verdana" panose="020B0604030504040204" pitchFamily="34" charset="0"/>
                <a:cs typeface="Verdana" panose="020B0604030504040204" pitchFamily="34" charset="0"/>
              </a:rPr>
              <a:t> </a:t>
            </a:r>
            <a:r>
              <a:rPr lang="de-DE" sz="2000" dirty="0">
                <a:solidFill>
                  <a:srgbClr val="000000"/>
                </a:solidFill>
                <a:ea typeface="Calibri" panose="020F0502020204030204" pitchFamily="34" charset="0"/>
              </a:rPr>
              <a:t>im Landeskirchenamt der Evangelisch-lutherischen Landeskirche Hannovers</a:t>
            </a:r>
            <a:br>
              <a:rPr lang="de-DE" sz="2000" dirty="0">
                <a:solidFill>
                  <a:srgbClr val="000000"/>
                </a:solidFill>
                <a:ea typeface="Calibri" panose="020F0502020204030204" pitchFamily="34" charset="0"/>
              </a:rPr>
            </a:br>
            <a:r>
              <a:rPr lang="de-DE" sz="2000" dirty="0">
                <a:solidFill>
                  <a:srgbClr val="000000"/>
                </a:solidFill>
                <a:ea typeface="Calibri" panose="020F0502020204030204" pitchFamily="34" charset="0"/>
              </a:rPr>
              <a:t>Rote Reihe 6, 30169 Hannover, Tel.: 0511-1241-778, Fax: 0511-1241-757</a:t>
            </a:r>
            <a:br>
              <a:rPr lang="de-DE" sz="2000" dirty="0">
                <a:solidFill>
                  <a:srgbClr val="000000"/>
                </a:solidFill>
                <a:ea typeface="Calibri" panose="020F0502020204030204" pitchFamily="34" charset="0"/>
              </a:rPr>
            </a:br>
            <a:r>
              <a:rPr lang="de-DE" sz="2000" dirty="0">
                <a:solidFill>
                  <a:srgbClr val="000000"/>
                </a:solidFill>
                <a:ea typeface="Calibri" panose="020F0502020204030204" pitchFamily="34" charset="0"/>
              </a:rPr>
              <a:t>E-Mail: </a:t>
            </a:r>
            <a:r>
              <a:rPr lang="de-DE" sz="2000" u="sng" dirty="0">
                <a:solidFill>
                  <a:srgbClr val="000000"/>
                </a:solidFill>
                <a:ea typeface="Calibri" panose="020F0502020204030204" pitchFamily="34" charset="0"/>
                <a:hlinkClick r:id="rId2">
                  <a:extLst>
                    <a:ext uri="{A12FA001-AC4F-418D-AE19-62706E023703}">
                      <ahyp:hlinkClr xmlns:ahyp="http://schemas.microsoft.com/office/drawing/2018/hyperlinkcolor" val="tx"/>
                    </a:ext>
                  </a:extLst>
                </a:hlinkClick>
              </a:rPr>
              <a:t>christian.grossmann@evlka.de</a:t>
            </a:r>
            <a:endParaRPr lang="de-DE" sz="2000" u="sng" dirty="0">
              <a:solidFill>
                <a:srgbClr val="000000"/>
              </a:solidFill>
              <a:ea typeface="Calibri" panose="020F0502020204030204" pitchFamily="34" charset="0"/>
            </a:endParaRPr>
          </a:p>
          <a:p>
            <a:pPr>
              <a:spcAft>
                <a:spcPts val="0"/>
              </a:spcAft>
            </a:pPr>
            <a:r>
              <a:rPr lang="de-DE" sz="2000" dirty="0">
                <a:ea typeface="Calibri" panose="020F0502020204030204" pitchFamily="34" charset="0"/>
                <a:cs typeface="Times New Roman" panose="02020603050405020304" pitchFamily="18" charset="0"/>
              </a:rPr>
              <a:t>Hannelore Gerstenkorn, Sachbearbeiterin </a:t>
            </a:r>
            <a:r>
              <a:rPr lang="de-DE" sz="2000" dirty="0">
                <a:solidFill>
                  <a:srgbClr val="000000"/>
                </a:solidFill>
                <a:ea typeface="Calibri" panose="020F0502020204030204" pitchFamily="34" charset="0"/>
              </a:rPr>
              <a:t>im Referat 23 </a:t>
            </a:r>
            <a:r>
              <a:rPr lang="de-DE" sz="2000" dirty="0">
                <a:effectLst/>
                <a:ea typeface="Verdana" panose="020B0604030504040204" pitchFamily="34" charset="0"/>
                <a:cs typeface="Verdana" panose="020B0604030504040204" pitchFamily="34" charset="0"/>
              </a:rPr>
              <a:t>Mission, Ökumene und Religionen</a:t>
            </a:r>
            <a:r>
              <a:rPr lang="de-DE" sz="2000" dirty="0">
                <a:solidFill>
                  <a:srgbClr val="000000"/>
                </a:solidFill>
                <a:ea typeface="Calibri" panose="020F0502020204030204" pitchFamily="34" charset="0"/>
              </a:rPr>
              <a:t> im Landeskirchenamt </a:t>
            </a:r>
            <a:r>
              <a:rPr lang="de-DE" sz="2000" dirty="0">
                <a:ea typeface="Calibri" panose="020F0502020204030204" pitchFamily="34" charset="0"/>
                <a:cs typeface="Times New Roman" panose="02020603050405020304" pitchFamily="18" charset="0"/>
              </a:rPr>
              <a:t>der Evangelisch-lutherischen Landeskirche Hannovers</a:t>
            </a:r>
            <a:br>
              <a:rPr lang="de-DE" sz="2000" dirty="0">
                <a:ea typeface="Calibri" panose="020F0502020204030204" pitchFamily="34" charset="0"/>
                <a:cs typeface="Times New Roman" panose="02020603050405020304" pitchFamily="18" charset="0"/>
              </a:rPr>
            </a:br>
            <a:r>
              <a:rPr lang="de-DE" sz="2000" dirty="0">
                <a:ea typeface="Calibri" panose="020F0502020204030204" pitchFamily="34" charset="0"/>
                <a:cs typeface="Times New Roman" panose="02020603050405020304" pitchFamily="18" charset="0"/>
              </a:rPr>
              <a:t>Rote Reihe 6, 30169 Hannover, Tel.: 0511-1241-392, Fax: 0511-1241-757</a:t>
            </a:r>
            <a:br>
              <a:rPr lang="de-DE" sz="2000" dirty="0">
                <a:ea typeface="Calibri" panose="020F0502020204030204" pitchFamily="34" charset="0"/>
                <a:cs typeface="Times New Roman" panose="02020603050405020304" pitchFamily="18" charset="0"/>
              </a:rPr>
            </a:br>
            <a:r>
              <a:rPr lang="de-DE" sz="2000" dirty="0">
                <a:ea typeface="Calibri" panose="020F0502020204030204" pitchFamily="34" charset="0"/>
                <a:cs typeface="Times New Roman" panose="02020603050405020304" pitchFamily="18" charset="0"/>
              </a:rPr>
              <a:t>E-Mail: </a:t>
            </a:r>
            <a:r>
              <a:rPr lang="de-DE" sz="2000" u="sng" dirty="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hannelore.gerstenkorn@evlka.de</a:t>
            </a:r>
            <a:endParaRPr lang="de-DE" sz="2000" u="sng" dirty="0">
              <a:ea typeface="Calibri" panose="020F0502020204030204" pitchFamily="34" charset="0"/>
              <a:cs typeface="Times New Roman" panose="02020603050405020304" pitchFamily="18" charset="0"/>
            </a:endParaRPr>
          </a:p>
          <a:p>
            <a:pPr>
              <a:spcAft>
                <a:spcPts val="0"/>
              </a:spcAft>
            </a:pPr>
            <a:r>
              <a:rPr lang="de-DE" sz="2000" dirty="0">
                <a:ea typeface="Calibri" panose="020F0502020204030204" pitchFamily="34" charset="0"/>
                <a:cs typeface="Times New Roman" panose="02020603050405020304" pitchFamily="18" charset="0"/>
              </a:rPr>
              <a:t>Lars-Torsten Nolte, Referent für Kirche in Europa, Migration und Integration und Kinderhilfe Tschernobyl im Haus kirchlicher Dienste, Archivstr. 3,  30169 Hannover, Tel.: 0511 1241-689, Fax: 0511 1241-941, E-Mail: lars-torsten.nolte@evlka.de</a:t>
            </a:r>
          </a:p>
          <a:p>
            <a:pPr>
              <a:spcAft>
                <a:spcPts val="0"/>
              </a:spcAft>
            </a:pPr>
            <a:r>
              <a:rPr lang="de-DE" sz="2000" dirty="0">
                <a:ea typeface="Calibri" panose="020F0502020204030204" pitchFamily="34" charset="0"/>
                <a:cs typeface="Times New Roman" panose="02020603050405020304" pitchFamily="18" charset="0"/>
              </a:rPr>
              <a:t>Dr. Michael Wohlers, Pastor, Projektkoordinator, Projekt Zusammenarbeit mit Gemeinden anderer Sprache und Herkunft im Haus kirchlicher Dienste, Archivstr. 3,  30169 Hannover, Tel.: 0511 1241-478, Fax: 0511 1241-941, E-Mail: michael.wohlers@evlka.de</a:t>
            </a:r>
            <a:endParaRPr lang="de-DE" sz="2000" dirty="0">
              <a:ea typeface="Times New Roman" panose="02020603050405020304" pitchFamily="18" charset="0"/>
              <a:cs typeface="Times New Roman" panose="02020603050405020304" pitchFamily="18" charset="0"/>
            </a:endParaRPr>
          </a:p>
          <a:p>
            <a:endParaRPr lang="de-DE" sz="2000" dirty="0"/>
          </a:p>
        </p:txBody>
      </p:sp>
      <p:sp>
        <p:nvSpPr>
          <p:cNvPr id="5" name="Datumsplatzhalter 4">
            <a:extLst>
              <a:ext uri="{FF2B5EF4-FFF2-40B4-BE49-F238E27FC236}">
                <a16:creationId xmlns:a16="http://schemas.microsoft.com/office/drawing/2014/main" id="{9CEB6D75-D1B4-4591-9407-4C6A2C561091}"/>
              </a:ext>
            </a:extLst>
          </p:cNvPr>
          <p:cNvSpPr>
            <a:spLocks noGrp="1"/>
          </p:cNvSpPr>
          <p:nvPr>
            <p:ph type="dt" sz="half" idx="10"/>
          </p:nvPr>
        </p:nvSpPr>
        <p:spPr/>
        <p:txBody>
          <a:bodyPr/>
          <a:lstStyle/>
          <a:p>
            <a:r>
              <a:rPr lang="de-DE" dirty="0"/>
              <a:t>3. Dezember 2022</a:t>
            </a:r>
          </a:p>
        </p:txBody>
      </p:sp>
      <p:sp>
        <p:nvSpPr>
          <p:cNvPr id="4" name="Fußzeilenplatzhalter 3">
            <a:extLst>
              <a:ext uri="{FF2B5EF4-FFF2-40B4-BE49-F238E27FC236}">
                <a16:creationId xmlns:a16="http://schemas.microsoft.com/office/drawing/2014/main" id="{B445C1AF-4D8B-41E5-861B-1B777882A52A}"/>
              </a:ext>
            </a:extLst>
          </p:cNvPr>
          <p:cNvSpPr>
            <a:spLocks noGrp="1"/>
          </p:cNvSpPr>
          <p:nvPr>
            <p:ph type="ftr" sz="quarter" idx="11"/>
          </p:nvPr>
        </p:nvSpPr>
        <p:spPr/>
        <p:txBody>
          <a:bodyPr/>
          <a:lstStyle/>
          <a:p>
            <a:r>
              <a:rPr lang="de-DE"/>
              <a:t>Referat 23 Landeskirchenamt</a:t>
            </a:r>
            <a:endParaRPr lang="de-DE" dirty="0"/>
          </a:p>
        </p:txBody>
      </p:sp>
    </p:spTree>
    <p:extLst>
      <p:ext uri="{BB962C8B-B14F-4D97-AF65-F5344CB8AC3E}">
        <p14:creationId xmlns:p14="http://schemas.microsoft.com/office/powerpoint/2010/main" val="2317607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err="1">
                <a:effectLst>
                  <a:outerShdw blurRad="38100" dist="38100" dir="2700000" algn="tl">
                    <a:srgbClr val="000000">
                      <a:alpha val="43137"/>
                    </a:srgbClr>
                  </a:outerShdw>
                </a:effectLst>
              </a:rPr>
              <a:t>Thank</a:t>
            </a:r>
            <a:r>
              <a:rPr lang="de-DE" dirty="0">
                <a:effectLst>
                  <a:outerShdw blurRad="38100" dist="38100" dir="2700000" algn="tl">
                    <a:srgbClr val="000000">
                      <a:alpha val="43137"/>
                    </a:srgbClr>
                  </a:outerShdw>
                </a:effectLst>
              </a:rPr>
              <a:t> </a:t>
            </a:r>
            <a:r>
              <a:rPr lang="de-DE" dirty="0" err="1">
                <a:effectLst>
                  <a:outerShdw blurRad="38100" dist="38100" dir="2700000" algn="tl">
                    <a:srgbClr val="000000">
                      <a:alpha val="43137"/>
                    </a:srgbClr>
                  </a:outerShdw>
                </a:effectLst>
              </a:rPr>
              <a:t>you</a:t>
            </a:r>
            <a:r>
              <a:rPr lang="de-DE" dirty="0">
                <a:effectLst>
                  <a:outerShdw blurRad="38100" dist="38100" dir="2700000" algn="tl">
                    <a:srgbClr val="000000">
                      <a:alpha val="43137"/>
                    </a:srgbClr>
                  </a:outerShdw>
                </a:effectLst>
              </a:rPr>
              <a:t> </a:t>
            </a:r>
            <a:r>
              <a:rPr lang="de-DE" dirty="0" err="1">
                <a:effectLst>
                  <a:outerShdw blurRad="38100" dist="38100" dir="2700000" algn="tl">
                    <a:srgbClr val="000000">
                      <a:alpha val="43137"/>
                    </a:srgbClr>
                  </a:outerShdw>
                </a:effectLst>
              </a:rPr>
              <a:t>for</a:t>
            </a:r>
            <a:r>
              <a:rPr lang="de-DE" dirty="0">
                <a:effectLst>
                  <a:outerShdw blurRad="38100" dist="38100" dir="2700000" algn="tl">
                    <a:srgbClr val="000000">
                      <a:alpha val="43137"/>
                    </a:srgbClr>
                  </a:outerShdw>
                </a:effectLst>
              </a:rPr>
              <a:t> </a:t>
            </a:r>
            <a:r>
              <a:rPr lang="de-DE" dirty="0" err="1">
                <a:effectLst>
                  <a:outerShdw blurRad="38100" dist="38100" dir="2700000" algn="tl">
                    <a:srgbClr val="000000">
                      <a:alpha val="43137"/>
                    </a:srgbClr>
                  </a:outerShdw>
                </a:effectLst>
              </a:rPr>
              <a:t>your</a:t>
            </a:r>
            <a:r>
              <a:rPr lang="de-DE" dirty="0">
                <a:effectLst>
                  <a:outerShdw blurRad="38100" dist="38100" dir="2700000" algn="tl">
                    <a:srgbClr val="000000">
                      <a:alpha val="43137"/>
                    </a:srgbClr>
                  </a:outerShdw>
                </a:effectLst>
              </a:rPr>
              <a:t> </a:t>
            </a:r>
            <a:r>
              <a:rPr lang="de-DE" dirty="0" err="1">
                <a:effectLst>
                  <a:outerShdw blurRad="38100" dist="38100" dir="2700000" algn="tl">
                    <a:srgbClr val="000000">
                      <a:alpha val="43137"/>
                    </a:srgbClr>
                  </a:outerShdw>
                </a:effectLst>
              </a:rPr>
              <a:t>attention</a:t>
            </a:r>
            <a:r>
              <a:rPr lang="de-DE" dirty="0">
                <a:effectLst>
                  <a:outerShdw blurRad="38100" dist="38100" dir="2700000" algn="tl">
                    <a:srgbClr val="000000">
                      <a:alpha val="43137"/>
                    </a:srgbClr>
                  </a:outerShdw>
                </a:effectLst>
              </a:rPr>
              <a:t>!</a:t>
            </a:r>
          </a:p>
        </p:txBody>
      </p:sp>
      <p:sp>
        <p:nvSpPr>
          <p:cNvPr id="2" name="Datumsplatzhalter 1"/>
          <p:cNvSpPr>
            <a:spLocks noGrp="1"/>
          </p:cNvSpPr>
          <p:nvPr>
            <p:ph type="dt" sz="half" idx="10"/>
          </p:nvPr>
        </p:nvSpPr>
        <p:spPr/>
        <p:txBody>
          <a:bodyPr/>
          <a:lstStyle/>
          <a:p>
            <a:r>
              <a:rPr lang="de-DE" dirty="0"/>
              <a:t>3. Dezember 2022</a:t>
            </a:r>
          </a:p>
        </p:txBody>
      </p:sp>
      <p:sp>
        <p:nvSpPr>
          <p:cNvPr id="3" name="Fußzeilenplatzhalter 2"/>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1899664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Inhaltsplatzhalter 11" descr="Ein Bild, das Gras, Fußball, Feld, draußen enthält.&#10;&#10;Automatisch generierte Beschreibung">
            <a:extLst>
              <a:ext uri="{FF2B5EF4-FFF2-40B4-BE49-F238E27FC236}">
                <a16:creationId xmlns:a16="http://schemas.microsoft.com/office/drawing/2014/main" id="{3B0ED488-BB59-49A6-AC76-98C0AEF1B5BE}"/>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21683" b="22067"/>
          <a:stretch/>
        </p:blipFill>
        <p:spPr>
          <a:xfrm>
            <a:off x="20" y="10"/>
            <a:ext cx="12191980" cy="6857990"/>
          </a:xfrm>
          <a:prstGeom prst="rect">
            <a:avLst/>
          </a:prstGeom>
        </p:spPr>
      </p:pic>
      <p:sp>
        <p:nvSpPr>
          <p:cNvPr id="17" name="Rectangle 16">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3CEC98D-23EB-403B-A01B-06236EA982FB}"/>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a:solidFill>
                  <a:schemeClr val="tx1">
                    <a:lumMod val="85000"/>
                    <a:lumOff val="15000"/>
                  </a:schemeClr>
                </a:solidFill>
              </a:rPr>
              <a:t>My Goal for today</a:t>
            </a:r>
          </a:p>
        </p:txBody>
      </p:sp>
      <p:cxnSp>
        <p:nvCxnSpPr>
          <p:cNvPr id="19" name="Straight Connector 18">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5" name="Datumsplatzhalter 4">
            <a:extLst>
              <a:ext uri="{FF2B5EF4-FFF2-40B4-BE49-F238E27FC236}">
                <a16:creationId xmlns:a16="http://schemas.microsoft.com/office/drawing/2014/main" id="{65F9B5D7-FA10-46AF-BF3E-1473C76146E1}"/>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defTabSz="457200">
              <a:spcAft>
                <a:spcPts val="600"/>
              </a:spcAft>
            </a:pPr>
            <a:r>
              <a:rPr lang="en-US" dirty="0">
                <a:solidFill>
                  <a:srgbClr val="FFFFFF"/>
                </a:solidFill>
              </a:rPr>
              <a:t>3. </a:t>
            </a:r>
            <a:r>
              <a:rPr lang="en-US" dirty="0" err="1">
                <a:solidFill>
                  <a:srgbClr val="FFFFFF"/>
                </a:solidFill>
              </a:rPr>
              <a:t>Dezember</a:t>
            </a:r>
            <a:r>
              <a:rPr lang="en-US" dirty="0">
                <a:solidFill>
                  <a:srgbClr val="FFFFFF"/>
                </a:solidFill>
              </a:rPr>
              <a:t> 2022</a:t>
            </a:r>
          </a:p>
        </p:txBody>
      </p:sp>
      <p:sp>
        <p:nvSpPr>
          <p:cNvPr id="6" name="Fußzeilenplatzhalter 5">
            <a:extLst>
              <a:ext uri="{FF2B5EF4-FFF2-40B4-BE49-F238E27FC236}">
                <a16:creationId xmlns:a16="http://schemas.microsoft.com/office/drawing/2014/main" id="{432EF1DF-CF64-4685-9B3C-502460560AC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457200">
              <a:spcAft>
                <a:spcPts val="600"/>
              </a:spcAft>
            </a:pPr>
            <a:r>
              <a:rPr lang="en-US" kern="1200">
                <a:solidFill>
                  <a:srgbClr val="FFFFFF"/>
                </a:solidFill>
                <a:latin typeface="+mn-lt"/>
                <a:ea typeface="+mn-ea"/>
                <a:cs typeface="+mn-cs"/>
              </a:rPr>
              <a:t>Referat 23 Landeskirchenamt</a:t>
            </a:r>
          </a:p>
        </p:txBody>
      </p:sp>
    </p:spTree>
    <p:extLst>
      <p:ext uri="{BB962C8B-B14F-4D97-AF65-F5344CB8AC3E}">
        <p14:creationId xmlns:p14="http://schemas.microsoft.com/office/powerpoint/2010/main" val="3971189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CC64EAD8-173F-4349-9448-6C52A7C07A06}"/>
              </a:ext>
            </a:extLst>
          </p:cNvPr>
          <p:cNvSpPr>
            <a:spLocks noGrp="1"/>
          </p:cNvSpPr>
          <p:nvPr>
            <p:ph type="title"/>
          </p:nvPr>
        </p:nvSpPr>
        <p:spPr/>
        <p:txBody>
          <a:bodyPr>
            <a:normAutofit/>
          </a:bodyPr>
          <a:lstStyle/>
          <a:p>
            <a:r>
              <a:rPr lang="de-DE" sz="3600" b="1" dirty="0">
                <a:solidFill>
                  <a:srgbClr val="FF0000"/>
                </a:solidFill>
              </a:rPr>
              <a:t>At </a:t>
            </a:r>
            <a:r>
              <a:rPr lang="de-DE" sz="3600" b="1" dirty="0" err="1">
                <a:solidFill>
                  <a:srgbClr val="FF0000"/>
                </a:solidFill>
              </a:rPr>
              <a:t>the</a:t>
            </a:r>
            <a:r>
              <a:rPr lang="de-DE" sz="3600" b="1" dirty="0">
                <a:solidFill>
                  <a:srgbClr val="FF0000"/>
                </a:solidFill>
              </a:rPr>
              <a:t> end </a:t>
            </a:r>
            <a:r>
              <a:rPr lang="de-DE" sz="3600" b="1" dirty="0" err="1">
                <a:solidFill>
                  <a:srgbClr val="FF0000"/>
                </a:solidFill>
              </a:rPr>
              <a:t>of</a:t>
            </a:r>
            <a:r>
              <a:rPr lang="de-DE" sz="3600" b="1" dirty="0">
                <a:solidFill>
                  <a:srgbClr val="FF0000"/>
                </a:solidFill>
              </a:rPr>
              <a:t> </a:t>
            </a:r>
            <a:r>
              <a:rPr lang="de-DE" sz="3600" b="1" dirty="0" err="1">
                <a:solidFill>
                  <a:srgbClr val="FF0000"/>
                </a:solidFill>
              </a:rPr>
              <a:t>my</a:t>
            </a:r>
            <a:r>
              <a:rPr lang="de-DE" sz="3600" b="1" dirty="0">
                <a:solidFill>
                  <a:srgbClr val="FF0000"/>
                </a:solidFill>
              </a:rPr>
              <a:t> </a:t>
            </a:r>
            <a:r>
              <a:rPr lang="de-DE" sz="3600" b="1" dirty="0" err="1">
                <a:solidFill>
                  <a:srgbClr val="FF0000"/>
                </a:solidFill>
              </a:rPr>
              <a:t>presentation</a:t>
            </a:r>
            <a:r>
              <a:rPr lang="de-DE" sz="3600" b="1" dirty="0">
                <a:solidFill>
                  <a:srgbClr val="FF0000"/>
                </a:solidFill>
              </a:rPr>
              <a:t> I </a:t>
            </a:r>
            <a:r>
              <a:rPr lang="de-DE" sz="3600" b="1" dirty="0" err="1">
                <a:solidFill>
                  <a:srgbClr val="FF0000"/>
                </a:solidFill>
              </a:rPr>
              <a:t>would</a:t>
            </a:r>
            <a:r>
              <a:rPr lang="de-DE" sz="3600" b="1" dirty="0">
                <a:solidFill>
                  <a:srgbClr val="FF0000"/>
                </a:solidFill>
              </a:rPr>
              <a:t> like </a:t>
            </a:r>
            <a:r>
              <a:rPr lang="de-DE" sz="3600" b="1" dirty="0" err="1">
                <a:solidFill>
                  <a:srgbClr val="FF0000"/>
                </a:solidFill>
              </a:rPr>
              <a:t>you</a:t>
            </a:r>
            <a:r>
              <a:rPr lang="de-DE" sz="3600" b="1" dirty="0">
                <a:solidFill>
                  <a:srgbClr val="FF0000"/>
                </a:solidFill>
              </a:rPr>
              <a:t> </a:t>
            </a:r>
            <a:r>
              <a:rPr lang="de-DE" sz="3600" b="1" dirty="0" err="1">
                <a:solidFill>
                  <a:srgbClr val="FF0000"/>
                </a:solidFill>
              </a:rPr>
              <a:t>to</a:t>
            </a:r>
            <a:r>
              <a:rPr lang="de-DE" sz="3600" b="1" dirty="0">
                <a:solidFill>
                  <a:srgbClr val="FF0000"/>
                </a:solidFill>
              </a:rPr>
              <a:t> </a:t>
            </a:r>
            <a:r>
              <a:rPr lang="de-DE" sz="3600" b="1" dirty="0" err="1">
                <a:solidFill>
                  <a:srgbClr val="FF0000"/>
                </a:solidFill>
              </a:rPr>
              <a:t>know</a:t>
            </a:r>
            <a:r>
              <a:rPr lang="de-DE" sz="3600" b="1" dirty="0">
                <a:solidFill>
                  <a:srgbClr val="FF0000"/>
                </a:solidFill>
              </a:rPr>
              <a:t>:</a:t>
            </a:r>
          </a:p>
        </p:txBody>
      </p:sp>
      <p:sp>
        <p:nvSpPr>
          <p:cNvPr id="6" name="Inhaltsplatzhalter 5">
            <a:extLst>
              <a:ext uri="{FF2B5EF4-FFF2-40B4-BE49-F238E27FC236}">
                <a16:creationId xmlns:a16="http://schemas.microsoft.com/office/drawing/2014/main" id="{AB122824-1783-4711-AB0E-1D5BADC32BF5}"/>
              </a:ext>
            </a:extLst>
          </p:cNvPr>
          <p:cNvSpPr>
            <a:spLocks noGrp="1"/>
          </p:cNvSpPr>
          <p:nvPr>
            <p:ph idx="1"/>
          </p:nvPr>
        </p:nvSpPr>
        <p:spPr/>
        <p:txBody>
          <a:bodyPr/>
          <a:lstStyle/>
          <a:p>
            <a:r>
              <a:rPr lang="de-DE" dirty="0" err="1"/>
              <a:t>What</a:t>
            </a:r>
            <a:r>
              <a:rPr lang="de-DE" dirty="0"/>
              <a:t> </a:t>
            </a:r>
            <a:r>
              <a:rPr lang="de-DE" dirty="0" err="1"/>
              <a:t>kind</a:t>
            </a:r>
            <a:r>
              <a:rPr lang="de-DE" dirty="0"/>
              <a:t> </a:t>
            </a:r>
            <a:r>
              <a:rPr lang="de-DE" dirty="0" err="1"/>
              <a:t>of</a:t>
            </a:r>
            <a:r>
              <a:rPr lang="de-DE" dirty="0"/>
              <a:t> support </a:t>
            </a:r>
            <a:r>
              <a:rPr lang="de-DE" dirty="0" err="1"/>
              <a:t>you</a:t>
            </a:r>
            <a:r>
              <a:rPr lang="de-DE" dirty="0"/>
              <a:t> </a:t>
            </a:r>
            <a:r>
              <a:rPr lang="de-DE" dirty="0" err="1"/>
              <a:t>can</a:t>
            </a:r>
            <a:r>
              <a:rPr lang="de-DE" dirty="0"/>
              <a:t> </a:t>
            </a:r>
            <a:r>
              <a:rPr lang="de-DE" dirty="0" err="1"/>
              <a:t>get</a:t>
            </a:r>
            <a:r>
              <a:rPr lang="de-DE" dirty="0"/>
              <a:t> </a:t>
            </a:r>
            <a:r>
              <a:rPr lang="de-DE" dirty="0" err="1"/>
              <a:t>from</a:t>
            </a:r>
            <a:r>
              <a:rPr lang="de-DE" dirty="0"/>
              <a:t> </a:t>
            </a:r>
            <a:r>
              <a:rPr lang="de-DE" dirty="0" err="1"/>
              <a:t>the</a:t>
            </a:r>
            <a:r>
              <a:rPr lang="de-DE" dirty="0"/>
              <a:t> Landeskirche.</a:t>
            </a:r>
          </a:p>
          <a:p>
            <a:endParaRPr lang="de-DE" dirty="0"/>
          </a:p>
          <a:p>
            <a:r>
              <a:rPr lang="de-DE" dirty="0" err="1"/>
              <a:t>What</a:t>
            </a:r>
            <a:r>
              <a:rPr lang="de-DE" dirty="0"/>
              <a:t> </a:t>
            </a:r>
            <a:r>
              <a:rPr lang="de-DE" dirty="0" err="1"/>
              <a:t>are</a:t>
            </a:r>
            <a:r>
              <a:rPr lang="de-DE" dirty="0"/>
              <a:t> </a:t>
            </a:r>
            <a:r>
              <a:rPr lang="de-DE" dirty="0" err="1"/>
              <a:t>the</a:t>
            </a:r>
            <a:r>
              <a:rPr lang="de-DE" dirty="0"/>
              <a:t> different </a:t>
            </a:r>
            <a:r>
              <a:rPr lang="de-DE" dirty="0" err="1"/>
              <a:t>steps</a:t>
            </a:r>
            <a:r>
              <a:rPr lang="de-DE" dirty="0"/>
              <a:t> </a:t>
            </a:r>
            <a:r>
              <a:rPr lang="de-DE" dirty="0" err="1"/>
              <a:t>you</a:t>
            </a:r>
            <a:r>
              <a:rPr lang="de-DE" dirty="0"/>
              <a:t> </a:t>
            </a:r>
            <a:r>
              <a:rPr lang="de-DE" dirty="0" err="1"/>
              <a:t>have</a:t>
            </a:r>
            <a:r>
              <a:rPr lang="de-DE" dirty="0"/>
              <a:t> </a:t>
            </a:r>
            <a:r>
              <a:rPr lang="de-DE" dirty="0" err="1"/>
              <a:t>to</a:t>
            </a:r>
            <a:r>
              <a:rPr lang="de-DE" dirty="0"/>
              <a:t> follow </a:t>
            </a:r>
            <a:r>
              <a:rPr lang="de-DE" dirty="0" err="1"/>
              <a:t>to</a:t>
            </a:r>
            <a:r>
              <a:rPr lang="de-DE" dirty="0"/>
              <a:t> </a:t>
            </a:r>
            <a:r>
              <a:rPr lang="de-DE" dirty="0" err="1"/>
              <a:t>apply</a:t>
            </a:r>
            <a:r>
              <a:rPr lang="de-DE" dirty="0"/>
              <a:t> </a:t>
            </a:r>
            <a:r>
              <a:rPr lang="de-DE" dirty="0" err="1"/>
              <a:t>for</a:t>
            </a:r>
            <a:r>
              <a:rPr lang="de-DE" dirty="0"/>
              <a:t> </a:t>
            </a:r>
            <a:r>
              <a:rPr lang="de-DE" dirty="0" err="1"/>
              <a:t>the</a:t>
            </a:r>
            <a:r>
              <a:rPr lang="de-DE" dirty="0"/>
              <a:t> support.</a:t>
            </a:r>
          </a:p>
          <a:p>
            <a:endParaRPr lang="de-DE" dirty="0"/>
          </a:p>
          <a:p>
            <a:r>
              <a:rPr lang="de-DE" dirty="0" err="1"/>
              <a:t>What</a:t>
            </a:r>
            <a:r>
              <a:rPr lang="de-DE" dirty="0"/>
              <a:t> do </a:t>
            </a:r>
            <a:r>
              <a:rPr lang="de-DE" dirty="0" err="1"/>
              <a:t>you</a:t>
            </a:r>
            <a:r>
              <a:rPr lang="de-DE" dirty="0"/>
              <a:t> </a:t>
            </a:r>
            <a:r>
              <a:rPr lang="de-DE" dirty="0" err="1"/>
              <a:t>have</a:t>
            </a:r>
            <a:r>
              <a:rPr lang="de-DE" dirty="0"/>
              <a:t> </a:t>
            </a:r>
            <a:r>
              <a:rPr lang="de-DE" dirty="0" err="1"/>
              <a:t>to</a:t>
            </a:r>
            <a:r>
              <a:rPr lang="de-DE" dirty="0"/>
              <a:t> do after </a:t>
            </a:r>
            <a:r>
              <a:rPr lang="de-DE" dirty="0" err="1"/>
              <a:t>you</a:t>
            </a:r>
            <a:r>
              <a:rPr lang="de-DE" dirty="0"/>
              <a:t> </a:t>
            </a:r>
            <a:r>
              <a:rPr lang="de-DE" dirty="0" err="1"/>
              <a:t>have</a:t>
            </a:r>
            <a:r>
              <a:rPr lang="de-DE" dirty="0"/>
              <a:t> </a:t>
            </a:r>
            <a:r>
              <a:rPr lang="de-DE" dirty="0" err="1"/>
              <a:t>received</a:t>
            </a:r>
            <a:r>
              <a:rPr lang="de-DE" dirty="0"/>
              <a:t> </a:t>
            </a:r>
            <a:r>
              <a:rPr lang="de-DE" dirty="0" err="1"/>
              <a:t>the</a:t>
            </a:r>
            <a:r>
              <a:rPr lang="de-DE" dirty="0"/>
              <a:t> support.</a:t>
            </a:r>
          </a:p>
          <a:p>
            <a:pPr marL="0" indent="0">
              <a:buNone/>
            </a:pPr>
            <a:endParaRPr lang="de-DE" dirty="0"/>
          </a:p>
        </p:txBody>
      </p:sp>
      <p:sp>
        <p:nvSpPr>
          <p:cNvPr id="3" name="Datumsplatzhalter 2">
            <a:extLst>
              <a:ext uri="{FF2B5EF4-FFF2-40B4-BE49-F238E27FC236}">
                <a16:creationId xmlns:a16="http://schemas.microsoft.com/office/drawing/2014/main" id="{3A636D18-CE44-4225-9177-0A66E4A5C2A1}"/>
              </a:ext>
            </a:extLst>
          </p:cNvPr>
          <p:cNvSpPr>
            <a:spLocks noGrp="1"/>
          </p:cNvSpPr>
          <p:nvPr>
            <p:ph type="dt" sz="half" idx="10"/>
          </p:nvPr>
        </p:nvSpPr>
        <p:spPr/>
        <p:txBody>
          <a:bodyPr/>
          <a:lstStyle/>
          <a:p>
            <a:r>
              <a:rPr lang="de-DE" dirty="0"/>
              <a:t>3. Dezember 2022</a:t>
            </a:r>
          </a:p>
        </p:txBody>
      </p:sp>
      <p:sp>
        <p:nvSpPr>
          <p:cNvPr id="4" name="Fußzeilenplatzhalter 3">
            <a:extLst>
              <a:ext uri="{FF2B5EF4-FFF2-40B4-BE49-F238E27FC236}">
                <a16:creationId xmlns:a16="http://schemas.microsoft.com/office/drawing/2014/main" id="{87923A1B-0938-4C66-8959-A584162E7665}"/>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248474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en-US" b="1" dirty="0"/>
              <a:t>Requirements for getting the support (at least one must be met)</a:t>
            </a:r>
            <a:endParaRPr lang="de-DE" b="1" dirty="0"/>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lstStyle/>
          <a:p>
            <a:r>
              <a:rPr lang="de-DE" dirty="0"/>
              <a:t>Membership </a:t>
            </a:r>
            <a:r>
              <a:rPr lang="de-DE" dirty="0" err="1"/>
              <a:t>of</a:t>
            </a:r>
            <a:r>
              <a:rPr lang="de-DE" dirty="0"/>
              <a:t> </a:t>
            </a:r>
            <a:r>
              <a:rPr lang="de-DE" dirty="0" err="1"/>
              <a:t>the</a:t>
            </a:r>
            <a:r>
              <a:rPr lang="de-DE" dirty="0"/>
              <a:t> International Conference </a:t>
            </a:r>
            <a:r>
              <a:rPr lang="de-DE" dirty="0" err="1"/>
              <a:t>of</a:t>
            </a:r>
            <a:r>
              <a:rPr lang="de-DE" dirty="0"/>
              <a:t> Christian </a:t>
            </a:r>
            <a:r>
              <a:rPr lang="de-DE" dirty="0" err="1"/>
              <a:t>Churches</a:t>
            </a:r>
            <a:r>
              <a:rPr lang="de-DE" dirty="0"/>
              <a:t> </a:t>
            </a:r>
            <a:r>
              <a:rPr lang="de-DE" dirty="0" err="1"/>
              <a:t>within</a:t>
            </a:r>
            <a:r>
              <a:rPr lang="de-DE" dirty="0"/>
              <a:t> </a:t>
            </a:r>
            <a:r>
              <a:rPr lang="de-DE" dirty="0" err="1"/>
              <a:t>the</a:t>
            </a:r>
            <a:r>
              <a:rPr lang="de-DE" dirty="0"/>
              <a:t> </a:t>
            </a:r>
            <a:r>
              <a:rPr lang="de-DE" dirty="0" err="1"/>
              <a:t>Evangelical-Lutheran</a:t>
            </a:r>
            <a:r>
              <a:rPr lang="de-DE" dirty="0"/>
              <a:t> Church </a:t>
            </a:r>
            <a:r>
              <a:rPr lang="de-DE" dirty="0" err="1"/>
              <a:t>of</a:t>
            </a:r>
            <a:r>
              <a:rPr lang="de-DE" dirty="0"/>
              <a:t> </a:t>
            </a:r>
            <a:r>
              <a:rPr lang="de-DE" dirty="0" err="1"/>
              <a:t>Hanover</a:t>
            </a:r>
            <a:r>
              <a:rPr lang="de-DE" dirty="0"/>
              <a:t> (Internationale Konferenz Christlicher Gemeinden im Bereich der Evangelisch-lutherischen Landeskirche Hannovers; IKCG)</a:t>
            </a:r>
          </a:p>
          <a:p>
            <a:r>
              <a:rPr lang="de-DE" dirty="0"/>
              <a:t>Membership </a:t>
            </a:r>
            <a:r>
              <a:rPr lang="de-DE" dirty="0" err="1"/>
              <a:t>of</a:t>
            </a:r>
            <a:r>
              <a:rPr lang="de-DE" dirty="0"/>
              <a:t> </a:t>
            </a:r>
            <a:r>
              <a:rPr lang="de-DE" dirty="0" err="1"/>
              <a:t>the</a:t>
            </a:r>
            <a:r>
              <a:rPr lang="de-DE" dirty="0"/>
              <a:t> Council </a:t>
            </a:r>
            <a:r>
              <a:rPr lang="de-DE" dirty="0" err="1"/>
              <a:t>of</a:t>
            </a:r>
            <a:r>
              <a:rPr lang="de-DE" dirty="0"/>
              <a:t> Christian </a:t>
            </a:r>
            <a:r>
              <a:rPr lang="de-DE" dirty="0" err="1"/>
              <a:t>Churches</a:t>
            </a:r>
            <a:r>
              <a:rPr lang="de-DE" dirty="0"/>
              <a:t> in Lower </a:t>
            </a:r>
            <a:r>
              <a:rPr lang="de-DE" dirty="0" err="1"/>
              <a:t>Saxony</a:t>
            </a:r>
            <a:r>
              <a:rPr lang="de-DE" dirty="0"/>
              <a:t> (Arbeitsgemeinschaft christlicher Kirchen in Niedersachsen; ACKN), </a:t>
            </a:r>
            <a:r>
              <a:rPr lang="de-DE" dirty="0" err="1"/>
              <a:t>or</a:t>
            </a:r>
            <a:r>
              <a:rPr lang="de-DE" dirty="0"/>
              <a:t> </a:t>
            </a:r>
            <a:r>
              <a:rPr lang="de-DE" dirty="0" err="1"/>
              <a:t>else</a:t>
            </a:r>
            <a:r>
              <a:rPr lang="de-DE" dirty="0"/>
              <a:t> </a:t>
            </a:r>
            <a:r>
              <a:rPr lang="de-DE" dirty="0" err="1"/>
              <a:t>membership</a:t>
            </a:r>
            <a:r>
              <a:rPr lang="de-DE" dirty="0"/>
              <a:t> </a:t>
            </a:r>
            <a:r>
              <a:rPr lang="de-DE" dirty="0" err="1"/>
              <a:t>of</a:t>
            </a:r>
            <a:r>
              <a:rPr lang="de-DE" dirty="0"/>
              <a:t> a </a:t>
            </a:r>
            <a:r>
              <a:rPr lang="de-DE" dirty="0" err="1"/>
              <a:t>local</a:t>
            </a:r>
            <a:r>
              <a:rPr lang="de-DE" dirty="0"/>
              <a:t> ACK</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2595951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de-DE" b="1" dirty="0"/>
              <a:t>Funding </a:t>
            </a:r>
            <a:r>
              <a:rPr lang="de-DE" b="1" dirty="0" err="1"/>
              <a:t>Principles</a:t>
            </a:r>
            <a:endParaRPr lang="de-DE" b="1" dirty="0"/>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lstStyle/>
          <a:p>
            <a:r>
              <a:rPr lang="en-US" dirty="0"/>
              <a:t>The following apply: The Grant Allocation Guidelines of the Evangelical-Lutheran Church of Hanover, dated 01.08.2009, with the General Ancillary Provisions on Grants for the Promotion of Projects, or else the General Ancillary Provisions on Grants for Institutional Funding. (More information in I. 3.2., or else II. 3.2.)</a:t>
            </a:r>
          </a:p>
          <a:p>
            <a:r>
              <a:rPr lang="en-US" dirty="0">
                <a:highlight>
                  <a:srgbClr val="FFFF00"/>
                </a:highlight>
              </a:rPr>
              <a:t>Applications are processed in the order in which they are received</a:t>
            </a:r>
            <a:r>
              <a:rPr lang="en-US" dirty="0"/>
              <a:t>.</a:t>
            </a:r>
          </a:p>
          <a:p>
            <a:r>
              <a:rPr lang="en-US" dirty="0">
                <a:highlight>
                  <a:srgbClr val="FFFF00"/>
                </a:highlight>
              </a:rPr>
              <a:t>Grants are awarded on the condition that the budgetary means are available</a:t>
            </a:r>
            <a:r>
              <a:rPr lang="en-US" dirty="0"/>
              <a:t>. Therefore, the grant allocated may be smaller than the figure for which the application was submitted.</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286648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normAutofit fontScale="90000"/>
          </a:bodyPr>
          <a:lstStyle/>
          <a:p>
            <a:r>
              <a:rPr lang="en-US" b="1" dirty="0"/>
              <a:t>Grants for the Promotion of Projects</a:t>
            </a:r>
            <a:br>
              <a:rPr lang="en-US" sz="2200" b="1" dirty="0"/>
            </a:br>
            <a:r>
              <a:rPr lang="en-US" sz="2200" b="1" kern="15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Projects</a:t>
            </a:r>
            <a:r>
              <a:rPr lang="en-US" sz="2200" b="1" kern="15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Eligible for Grants</a:t>
            </a:r>
            <a:br>
              <a:rPr lang="de-DE" sz="1800" kern="150" dirty="0">
                <a:solidFill>
                  <a:srgbClr val="000000"/>
                </a:solidFill>
                <a:effectLst/>
                <a:latin typeface="Calibri" panose="020F0502020204030204" pitchFamily="34" charset="0"/>
                <a:ea typeface="Lucida Sans Unicode" panose="020B0602030504020204" pitchFamily="34" charset="0"/>
                <a:cs typeface="Tahoma" panose="020B0604030504040204" pitchFamily="34" charset="0"/>
              </a:rPr>
            </a:br>
            <a:endParaRPr lang="de-DE" b="1" dirty="0"/>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lstStyle/>
          <a:p>
            <a:r>
              <a:rPr lang="en-US" dirty="0">
                <a:highlight>
                  <a:srgbClr val="FFFF00"/>
                </a:highlight>
              </a:rPr>
              <a:t>Co-operation projects </a:t>
            </a:r>
            <a:r>
              <a:rPr lang="en-US" dirty="0"/>
              <a:t>between congregations within the regional Church of Hanover and migrant churches, or else between migrant congregations. </a:t>
            </a:r>
          </a:p>
          <a:p>
            <a:r>
              <a:rPr lang="en-US" dirty="0"/>
              <a:t>Grants for training courses or consultations for individual churches</a:t>
            </a:r>
          </a:p>
          <a:p>
            <a:r>
              <a:rPr lang="en-US" dirty="0"/>
              <a:t>Support for individual churches in difficulties</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758862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en-US" b="1" dirty="0"/>
              <a:t>Principles of Project Funding</a:t>
            </a:r>
            <a:endParaRPr lang="de-DE" b="1" dirty="0"/>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lstStyle/>
          <a:p>
            <a:r>
              <a:rPr lang="en-US" dirty="0">
                <a:highlight>
                  <a:srgbClr val="FFFF00"/>
                </a:highlight>
              </a:rPr>
              <a:t>A self-contribution, of 20% minimum</a:t>
            </a:r>
            <a:r>
              <a:rPr lang="en-US" dirty="0"/>
              <a:t>, is expected (excepting the case of emergency relief).</a:t>
            </a:r>
          </a:p>
          <a:p>
            <a:r>
              <a:rPr lang="en-US" dirty="0"/>
              <a:t>The maximum funding is 3,000.00 € per project.</a:t>
            </a:r>
          </a:p>
          <a:p>
            <a:r>
              <a:rPr lang="en-US" dirty="0"/>
              <a:t>There is no limit on the maximum number of applications per single applicant.</a:t>
            </a:r>
          </a:p>
          <a:p>
            <a:r>
              <a:rPr lang="en-US" dirty="0"/>
              <a:t>Projects abroad will not be funded.</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1388372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de-DE" b="1" dirty="0" err="1"/>
              <a:t>Application</a:t>
            </a:r>
            <a:r>
              <a:rPr lang="de-DE" b="1" dirty="0"/>
              <a:t>  </a:t>
            </a:r>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normAutofit lnSpcReduction="10000"/>
          </a:bodyPr>
          <a:lstStyle/>
          <a:p>
            <a:r>
              <a:rPr lang="en-US" dirty="0"/>
              <a:t>The application must be </a:t>
            </a:r>
            <a:r>
              <a:rPr lang="en-US" dirty="0">
                <a:highlight>
                  <a:srgbClr val="FFFF00"/>
                </a:highlight>
              </a:rPr>
              <a:t>made no later than four weeks </a:t>
            </a:r>
            <a:r>
              <a:rPr lang="en-US" dirty="0"/>
              <a:t>before the start of the project.</a:t>
            </a:r>
          </a:p>
          <a:p>
            <a:r>
              <a:rPr lang="en-US" dirty="0"/>
              <a:t>Alongside the application, the Church Office requires the following documents:</a:t>
            </a:r>
          </a:p>
          <a:p>
            <a:r>
              <a:rPr lang="en-US" dirty="0"/>
              <a:t>the form “</a:t>
            </a:r>
            <a:r>
              <a:rPr lang="en-US" dirty="0" err="1"/>
              <a:t>Antrag</a:t>
            </a:r>
            <a:r>
              <a:rPr lang="en-US" dirty="0"/>
              <a:t> </a:t>
            </a:r>
            <a:r>
              <a:rPr lang="en-US" dirty="0" err="1"/>
              <a:t>für</a:t>
            </a:r>
            <a:r>
              <a:rPr lang="en-US" dirty="0"/>
              <a:t> </a:t>
            </a:r>
            <a:r>
              <a:rPr lang="en-US" dirty="0" err="1"/>
              <a:t>Projektförderung</a:t>
            </a:r>
            <a:r>
              <a:rPr lang="en-US" dirty="0"/>
              <a:t>” (Application for Project Funding), which must be completed. </a:t>
            </a:r>
          </a:p>
          <a:p>
            <a:r>
              <a:rPr lang="en-US" dirty="0"/>
              <a:t>the form “</a:t>
            </a:r>
            <a:r>
              <a:rPr lang="en-US" dirty="0" err="1"/>
              <a:t>Kosten</a:t>
            </a:r>
            <a:r>
              <a:rPr lang="en-US" dirty="0"/>
              <a:t>- und </a:t>
            </a:r>
            <a:r>
              <a:rPr lang="en-US" dirty="0" err="1"/>
              <a:t>Finanzierungsplan</a:t>
            </a:r>
            <a:r>
              <a:rPr lang="en-US" dirty="0"/>
              <a:t>” (Costs Projection and Financing Plan), which must be completed. </a:t>
            </a:r>
          </a:p>
          <a:p>
            <a:r>
              <a:rPr lang="en-US" dirty="0">
                <a:highlight>
                  <a:srgbClr val="FFFF00"/>
                </a:highlight>
              </a:rPr>
              <a:t>further details about the event or project (</a:t>
            </a:r>
            <a:r>
              <a:rPr lang="en-US" dirty="0"/>
              <a:t>the </a:t>
            </a:r>
            <a:r>
              <a:rPr lang="en-US" dirty="0" err="1"/>
              <a:t>programme</a:t>
            </a:r>
            <a:r>
              <a:rPr lang="en-US" dirty="0"/>
              <a:t> et al.), for which the applicant may select a suitable form of their own choice.</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4216775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EB8E5-5E03-4339-93BB-73B31EC62887}"/>
              </a:ext>
            </a:extLst>
          </p:cNvPr>
          <p:cNvSpPr>
            <a:spLocks noGrp="1"/>
          </p:cNvSpPr>
          <p:nvPr>
            <p:ph type="title"/>
          </p:nvPr>
        </p:nvSpPr>
        <p:spPr/>
        <p:txBody>
          <a:bodyPr/>
          <a:lstStyle/>
          <a:p>
            <a:r>
              <a:rPr lang="de-DE" b="1" dirty="0"/>
              <a:t>Proof </a:t>
            </a:r>
            <a:r>
              <a:rPr lang="de-DE" b="1" dirty="0" err="1"/>
              <a:t>of</a:t>
            </a:r>
            <a:r>
              <a:rPr lang="de-DE" b="1" dirty="0"/>
              <a:t> </a:t>
            </a:r>
            <a:r>
              <a:rPr lang="de-DE" b="1" dirty="0" err="1"/>
              <a:t>Expenditure</a:t>
            </a:r>
            <a:endParaRPr lang="de-DE" b="1" dirty="0"/>
          </a:p>
        </p:txBody>
      </p:sp>
      <p:sp>
        <p:nvSpPr>
          <p:cNvPr id="6" name="Inhaltsplatzhalter 5">
            <a:extLst>
              <a:ext uri="{FF2B5EF4-FFF2-40B4-BE49-F238E27FC236}">
                <a16:creationId xmlns:a16="http://schemas.microsoft.com/office/drawing/2014/main" id="{01C44EC4-8624-4F06-9461-280186B458B7}"/>
              </a:ext>
            </a:extLst>
          </p:cNvPr>
          <p:cNvSpPr>
            <a:spLocks noGrp="1"/>
          </p:cNvSpPr>
          <p:nvPr>
            <p:ph idx="1"/>
          </p:nvPr>
        </p:nvSpPr>
        <p:spPr/>
        <p:txBody>
          <a:bodyPr>
            <a:normAutofit fontScale="92500" lnSpcReduction="10000"/>
          </a:bodyPr>
          <a:lstStyle/>
          <a:p>
            <a:pPr marL="0" indent="0">
              <a:buNone/>
            </a:pPr>
            <a:r>
              <a:rPr lang="en-US" sz="3900" dirty="0"/>
              <a:t>Financial Statement</a:t>
            </a:r>
          </a:p>
          <a:p>
            <a:r>
              <a:rPr lang="en-US" dirty="0"/>
              <a:t>For the statement, a record of all income and expenditure is to be made in accordance with the structure outlined in the approved costs projection and financing plan. To this end, the format submitted by the applicant when presenting the costs projection and financing plan, as part of the application, should be used. </a:t>
            </a:r>
            <a:r>
              <a:rPr lang="en-US" dirty="0">
                <a:highlight>
                  <a:srgbClr val="FFFF00"/>
                </a:highlight>
              </a:rPr>
              <a:t>Copies of the proof of expenditure are to be presented to the Church Office (</a:t>
            </a:r>
            <a:r>
              <a:rPr lang="en-US" dirty="0" err="1">
                <a:highlight>
                  <a:srgbClr val="FFFF00"/>
                </a:highlight>
              </a:rPr>
              <a:t>Landeskirchenamt</a:t>
            </a:r>
            <a:r>
              <a:rPr lang="en-US" dirty="0">
                <a:highlight>
                  <a:srgbClr val="FFFF00"/>
                </a:highlight>
              </a:rPr>
              <a:t>) upon request.</a:t>
            </a:r>
          </a:p>
          <a:p>
            <a:r>
              <a:rPr lang="en-US" dirty="0">
                <a:highlight>
                  <a:srgbClr val="FFFF00"/>
                </a:highlight>
              </a:rPr>
              <a:t>Expenses for which there was no estimate in the costs projection and financing plan, cannot be accepted retrospectively</a:t>
            </a:r>
            <a:r>
              <a:rPr lang="en-US" dirty="0"/>
              <a:t>.</a:t>
            </a:r>
          </a:p>
          <a:p>
            <a:r>
              <a:rPr lang="en-US" dirty="0"/>
              <a:t>Likewise, one’s own resources, as specified in the costs projection and financing plan, are to be included.</a:t>
            </a:r>
          </a:p>
          <a:p>
            <a:endParaRPr lang="de-DE" dirty="0"/>
          </a:p>
        </p:txBody>
      </p:sp>
      <p:sp>
        <p:nvSpPr>
          <p:cNvPr id="4" name="Datumsplatzhalter 3">
            <a:extLst>
              <a:ext uri="{FF2B5EF4-FFF2-40B4-BE49-F238E27FC236}">
                <a16:creationId xmlns:a16="http://schemas.microsoft.com/office/drawing/2014/main" id="{845D15F5-9F69-4695-803B-EB9F7B3C57E0}"/>
              </a:ext>
            </a:extLst>
          </p:cNvPr>
          <p:cNvSpPr>
            <a:spLocks noGrp="1"/>
          </p:cNvSpPr>
          <p:nvPr>
            <p:ph type="dt" sz="half" idx="10"/>
          </p:nvPr>
        </p:nvSpPr>
        <p:spPr/>
        <p:txBody>
          <a:bodyPr/>
          <a:lstStyle/>
          <a:p>
            <a:r>
              <a:rPr lang="de-DE" dirty="0"/>
              <a:t>3. Dezember 2022</a:t>
            </a:r>
          </a:p>
        </p:txBody>
      </p:sp>
      <p:sp>
        <p:nvSpPr>
          <p:cNvPr id="5" name="Fußzeilenplatzhalter 4">
            <a:extLst>
              <a:ext uri="{FF2B5EF4-FFF2-40B4-BE49-F238E27FC236}">
                <a16:creationId xmlns:a16="http://schemas.microsoft.com/office/drawing/2014/main" id="{B2F2AFDA-6359-4513-A81C-BBF088D80DDF}"/>
              </a:ext>
            </a:extLst>
          </p:cNvPr>
          <p:cNvSpPr>
            <a:spLocks noGrp="1"/>
          </p:cNvSpPr>
          <p:nvPr>
            <p:ph type="ftr" sz="quarter" idx="11"/>
          </p:nvPr>
        </p:nvSpPr>
        <p:spPr/>
        <p:txBody>
          <a:bodyPr/>
          <a:lstStyle/>
          <a:p>
            <a:r>
              <a:rPr lang="de-DE"/>
              <a:t>Referat 23 Landeskirchenamt</a:t>
            </a:r>
          </a:p>
        </p:txBody>
      </p:sp>
    </p:spTree>
    <p:extLst>
      <p:ext uri="{BB962C8B-B14F-4D97-AF65-F5344CB8AC3E}">
        <p14:creationId xmlns:p14="http://schemas.microsoft.com/office/powerpoint/2010/main" val="419899179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8D752B893E0C648BCC03521072FF7FD" ma:contentTypeVersion="0" ma:contentTypeDescription="Ein neues Dokument erstellen." ma:contentTypeScope="" ma:versionID="eb5b8153217d08747d6303e7237f5628">
  <xsd:schema xmlns:xsd="http://www.w3.org/2001/XMLSchema" xmlns:xs="http://www.w3.org/2001/XMLSchema" xmlns:p="http://schemas.microsoft.com/office/2006/metadata/properties" xmlns:ns2="2c6c5d0d-3ad7-41e0-9afb-f2d8e93a6cc5" targetNamespace="http://schemas.microsoft.com/office/2006/metadata/properties" ma:root="true" ma:fieldsID="8c21872623219954d58ab77be6af0e07" ns2:_="">
    <xsd:import namespace="2c6c5d0d-3ad7-41e0-9afb-f2d8e93a6cc5"/>
    <xsd:element name="properties">
      <xsd:complexType>
        <xsd:sequence>
          <xsd:element name="documentManagement">
            <xsd:complexType>
              <xsd:all>
                <xsd:element ref="ns2:Renditions" minOccurs="0"/>
                <xsd:element ref="ns2:Renditions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c5d0d-3ad7-41e0-9afb-f2d8e93a6cc5" elementFormDefault="qualified">
    <xsd:import namespace="http://schemas.microsoft.com/office/2006/documentManagement/types"/>
    <xsd:import namespace="http://schemas.microsoft.com/office/infopath/2007/PartnerControls"/>
    <xsd:element name="Renditions" ma:index="8" nillable="true" ma:displayName="Renditions" ma:decimals="0" ma:hidden="true" ma:internalName="Renditions">
      <xsd:simpleType>
        <xsd:restriction base="dms:Number"/>
      </xsd:simpleType>
    </xsd:element>
    <xsd:element name="RenditionsVersion" ma:index="9" nillable="true" ma:displayName="RenditionsVersion" ma:decimals="0" ma:hidden="true" ma:internalName="RenditionsVersion">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nditions xmlns="2c6c5d0d-3ad7-41e0-9afb-f2d8e93a6cc5">2</Renditions>
    <RenditionsVersion xmlns="2c6c5d0d-3ad7-41e0-9afb-f2d8e93a6cc5">512</RenditionsVersion>
  </documentManagement>
</p:properties>
</file>

<file path=customXml/itemProps1.xml><?xml version="1.0" encoding="utf-8"?>
<ds:datastoreItem xmlns:ds="http://schemas.openxmlformats.org/officeDocument/2006/customXml" ds:itemID="{2397FD2C-E2E4-4B1A-91D1-8514631333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6c5d0d-3ad7-41e0-9afb-f2d8e93a6c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9A2C38-A45F-4EDE-A1B2-70991FE38D69}">
  <ds:schemaRefs>
    <ds:schemaRef ds:uri="http://schemas.microsoft.com/sharepoint/v3/contenttype/forms"/>
  </ds:schemaRefs>
</ds:datastoreItem>
</file>

<file path=customXml/itemProps3.xml><?xml version="1.0" encoding="utf-8"?>
<ds:datastoreItem xmlns:ds="http://schemas.openxmlformats.org/officeDocument/2006/customXml" ds:itemID="{10C6E8A3-6167-4A93-86F9-0606A620E790}">
  <ds:schemaRefs>
    <ds:schemaRef ds:uri="http://schemas.microsoft.com/office/2006/metadata/properties"/>
    <ds:schemaRef ds:uri="http://schemas.microsoft.com/office/infopath/2007/PartnerControls"/>
    <ds:schemaRef ds:uri="2c6c5d0d-3ad7-41e0-9afb-f2d8e93a6cc5"/>
  </ds:schemaRefs>
</ds:datastoreItem>
</file>

<file path=docProps/app.xml><?xml version="1.0" encoding="utf-8"?>
<Properties xmlns="http://schemas.openxmlformats.org/officeDocument/2006/extended-properties" xmlns:vt="http://schemas.openxmlformats.org/officeDocument/2006/docPropsVTypes">
  <TotalTime>0</TotalTime>
  <Words>1135</Words>
  <Application>Microsoft Office PowerPoint</Application>
  <PresentationFormat>Breitbild</PresentationFormat>
  <Paragraphs>104</Paragraphs>
  <Slides>16</Slides>
  <Notes>6</Notes>
  <HiddenSlides>0</HiddenSlides>
  <MMClips>0</MMClips>
  <ScaleCrop>false</ScaleCrop>
  <HeadingPairs>
    <vt:vector size="6" baseType="variant">
      <vt:variant>
        <vt:lpstr>Verwendete Schriftarten</vt:lpstr>
      </vt:variant>
      <vt:variant>
        <vt:i4>4</vt:i4>
      </vt:variant>
      <vt:variant>
        <vt:lpstr>Design</vt:lpstr>
      </vt:variant>
      <vt:variant>
        <vt:i4>5</vt:i4>
      </vt:variant>
      <vt:variant>
        <vt:lpstr>Folientitel</vt:lpstr>
      </vt:variant>
      <vt:variant>
        <vt:i4>16</vt:i4>
      </vt:variant>
    </vt:vector>
  </HeadingPairs>
  <TitlesOfParts>
    <vt:vector size="25" baseType="lpstr">
      <vt:lpstr>Arial</vt:lpstr>
      <vt:lpstr>Calibri</vt:lpstr>
      <vt:lpstr>Calibri Light</vt:lpstr>
      <vt:lpstr>Verdana</vt:lpstr>
      <vt:lpstr>Office</vt:lpstr>
      <vt:lpstr>2_Benutzerdefiniertes Design</vt:lpstr>
      <vt:lpstr>3_Benutzerdefiniertes Design</vt:lpstr>
      <vt:lpstr>Benutzerdefiniertes Design</vt:lpstr>
      <vt:lpstr>1_Benutzerdefiniertes Design</vt:lpstr>
      <vt:lpstr>Institutionelle Förderung/Projektförderung-  What does that mean?</vt:lpstr>
      <vt:lpstr>My Goal for today</vt:lpstr>
      <vt:lpstr>At the end of my presentation I would like you to know:</vt:lpstr>
      <vt:lpstr>Requirements for getting the support (at least one must be met)</vt:lpstr>
      <vt:lpstr>Funding Principles</vt:lpstr>
      <vt:lpstr>Grants for the Promotion of Projects Projects Eligible for Grants </vt:lpstr>
      <vt:lpstr>Principles of Project Funding</vt:lpstr>
      <vt:lpstr>Application  </vt:lpstr>
      <vt:lpstr>Proof of Expenditure</vt:lpstr>
      <vt:lpstr>Factual Report</vt:lpstr>
      <vt:lpstr>Institutional Funding</vt:lpstr>
      <vt:lpstr>Application</vt:lpstr>
      <vt:lpstr>Financial Statement</vt:lpstr>
      <vt:lpstr>Where to get the all the information and the forms?</vt:lpstr>
      <vt:lpstr>Please don‘t hesitate to contact us: 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Workshop_am_Samstag_03.07.2021</dc:title>
  <dc:creator>Gerstenkorn, Hannelore</dc:creator>
  <cp:lastModifiedBy>Gerstenkorn, Hannelore</cp:lastModifiedBy>
  <cp:revision>66</cp:revision>
  <dcterms:created xsi:type="dcterms:W3CDTF">2019-03-15T10:17:24Z</dcterms:created>
  <dcterms:modified xsi:type="dcterms:W3CDTF">2022-12-14T14:49:48Z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0x010100F8D752B893E0C648BCC03521072FF7FD</vt:lpwstr>
  </property>
</Properties>
</file>