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6" r:id="rId1"/>
    <p:sldMasterId id="2147483707" r:id="rId2"/>
  </p:sldMasterIdLst>
  <p:notesMasterIdLst>
    <p:notesMasterId r:id="rId6"/>
  </p:notesMasterIdLst>
  <p:handoutMasterIdLst>
    <p:handoutMasterId r:id="rId7"/>
  </p:handoutMasterIdLst>
  <p:sldIdLst>
    <p:sldId id="264" r:id="rId3"/>
    <p:sldId id="265" r:id="rId4"/>
    <p:sldId id="266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2B79"/>
    <a:srgbClr val="017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5"/>
    <p:restoredTop sz="94643"/>
  </p:normalViewPr>
  <p:slideViewPr>
    <p:cSldViewPr snapToGrid="0" snapToObjects="1" showGuides="1">
      <p:cViewPr varScale="1">
        <p:scale>
          <a:sx n="113" d="100"/>
          <a:sy n="113" d="100"/>
        </p:scale>
        <p:origin x="1248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87" d="100"/>
          <a:sy n="87" d="100"/>
        </p:scale>
        <p:origin x="308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207D2E0B-F134-426F-872D-B6C7B89D86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CC5AC3-B59A-38A5-47F6-52E9CC0CBE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B5C6B1-44E8-1B4E-A709-7A53F48ED165}" type="datetimeFigureOut">
              <a:rPr lang="de-DE" smtClean="0"/>
              <a:t>11.10.23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5F3A1C-5076-BE5E-476D-DD302025E7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9196A17-4E4F-3934-C9DD-117754C381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E2B27-57C0-A148-9CFB-195C2BD891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57537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05597-6E1D-4F47-98C9-ED279D43C07E}" type="datetimeFigureOut">
              <a:rPr lang="de-DE" smtClean="0"/>
              <a:t>11.10.23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F49F7-6FEA-BE4F-8A52-0168D5EF05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0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1F49CF4C-FE80-184B-9297-459211E0F8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3112" y="3244644"/>
            <a:ext cx="9253538" cy="194678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24726E00-4CAF-70B3-299C-62147DC9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113" y="1440898"/>
            <a:ext cx="9253537" cy="14605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9EEDC00-E0F5-E8E4-9F56-C9762EE3D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2" y="320066"/>
            <a:ext cx="5294677" cy="40248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de-DE" dirty="0"/>
              <a:t>Thema oder Veranstaltung | Name </a:t>
            </a:r>
            <a:r>
              <a:rPr lang="de-DE" dirty="0" err="1"/>
              <a:t>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177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85B46CD-BE2F-F4B6-CA9D-DF98A2BAF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2" y="320066"/>
            <a:ext cx="5294677" cy="40248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de-DE" dirty="0"/>
              <a:t>Thema oder Veranstaltung | Name </a:t>
            </a:r>
            <a:r>
              <a:rPr lang="de-DE" dirty="0" err="1"/>
              <a:t>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476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40D064-0632-7D48-9C39-BC1EFBFBE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Open Sans" panose="020B0606030504020204" pitchFamily="34" charset="0"/>
              </a:defRPr>
            </a:lvl1pPr>
            <a:lvl2pPr>
              <a:defRPr baseline="0">
                <a:latin typeface="Open Sans" panose="020B0606030504020204" pitchFamily="34" charset="0"/>
              </a:defRPr>
            </a:lvl2pPr>
            <a:lvl3pPr>
              <a:defRPr baseline="0">
                <a:latin typeface="Open Sans" panose="020B0606030504020204" pitchFamily="34" charset="0"/>
              </a:defRPr>
            </a:lvl3pPr>
            <a:lvl4pPr>
              <a:defRPr baseline="0">
                <a:latin typeface="Open Sans" panose="020B0606030504020204" pitchFamily="34" charset="0"/>
              </a:defRPr>
            </a:lvl4pPr>
            <a:lvl5pPr>
              <a:defRPr baseline="0">
                <a:latin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BCAF5A-AC4C-86D3-FEAC-11FE895E4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2" y="320066"/>
            <a:ext cx="5294677" cy="40248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de-DE" dirty="0"/>
              <a:t>Thema oder Veranstaltung | Name </a:t>
            </a:r>
            <a:r>
              <a:rPr lang="de-DE" dirty="0" err="1"/>
              <a:t>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349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765A37-C815-D742-AA98-84085D4B4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3779838"/>
            <a:ext cx="9215388" cy="209087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1E4D62B-6DB6-70FB-D79B-C789AC1819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2" y="320066"/>
            <a:ext cx="5294677" cy="40248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de-DE" dirty="0"/>
              <a:t>Thema oder Veranstaltung | Name </a:t>
            </a:r>
            <a:r>
              <a:rPr lang="de-DE" dirty="0" err="1"/>
              <a:t>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721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45D3B-08A1-EA4D-9763-31CFB68E8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13" y="1265617"/>
            <a:ext cx="9221787" cy="1049372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DE491A-2580-2C44-903F-8424474073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013" y="2955235"/>
            <a:ext cx="4533900" cy="333954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E8C46D-F452-7049-A15A-CCD03A90E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1313" y="2955235"/>
            <a:ext cx="4535487" cy="3339548"/>
          </a:xfrm>
        </p:spPr>
        <p:txBody>
          <a:bodyPr/>
          <a:lstStyle>
            <a:lvl1pPr>
              <a:defRPr baseline="0">
                <a:latin typeface="Open Sans" panose="020B0606030504020204" pitchFamily="34" charset="0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7162F83-A341-2372-FE67-97CFD29A62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2" y="320066"/>
            <a:ext cx="5294677" cy="40248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de-DE" dirty="0"/>
              <a:t>Thema oder Veranstaltung | Name </a:t>
            </a:r>
            <a:r>
              <a:rPr lang="de-DE" dirty="0" err="1"/>
              <a:t>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5823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1A2AD-7549-D24C-AAF1-793A0FD96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1098179"/>
            <a:ext cx="9221788" cy="90805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FDA6E14-1D78-1A4F-9160-5E1A9FA9E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600" y="1852613"/>
            <a:ext cx="4522788" cy="908050"/>
          </a:xfrm>
        </p:spPr>
        <p:txBody>
          <a:bodyPr anchor="b"/>
          <a:lstStyle>
            <a:lvl1pPr marL="0" indent="0">
              <a:buNone/>
              <a:defRPr sz="2400" b="1" baseline="0">
                <a:latin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8F0D860-9406-8F4F-AD61-BEB5F49AB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600" y="3178039"/>
            <a:ext cx="4522788" cy="3283457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FFF066-8C23-4D4A-BF71-EC13FC4136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375" y="1852613"/>
            <a:ext cx="4545013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6790282-A82E-5643-94B6-A2159193D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375" y="3178039"/>
            <a:ext cx="4545013" cy="3283457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17E3391-75BE-B099-625D-CC25414853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5062" y="320066"/>
            <a:ext cx="5294677" cy="40248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de-DE" dirty="0"/>
              <a:t>Thema oder Veranstaltung | Name </a:t>
            </a:r>
            <a:r>
              <a:rPr lang="de-DE" dirty="0" err="1"/>
              <a:t>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664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46FC9-B8FB-6B4A-AC55-032A55EEA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1213614"/>
            <a:ext cx="3448050" cy="1028141"/>
          </a:xfrm>
          <a:prstGeom prst="rect">
            <a:avLst/>
          </a:prstGeom>
        </p:spPr>
        <p:txBody>
          <a:bodyPr anchor="b"/>
          <a:lstStyle>
            <a:lvl1pPr fontAlgn="t">
              <a:defRPr sz="32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A81D1F-B9F7-5241-A77C-2AE75A30C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013" y="1213613"/>
            <a:ext cx="5481637" cy="50249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6CF8AB-C3E0-4445-9D57-B452C8435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3112" y="2738203"/>
            <a:ext cx="3411537" cy="3500365"/>
          </a:xfrm>
        </p:spPr>
        <p:txBody>
          <a:bodyPr/>
          <a:lstStyle>
            <a:lvl1pPr marL="0" indent="0">
              <a:buNone/>
              <a:defRPr sz="1600" baseline="0">
                <a:latin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0FE1006-AD9B-D3C8-7410-34C990A9F7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2" y="320066"/>
            <a:ext cx="5294677" cy="40248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r>
              <a:rPr lang="de-DE" dirty="0"/>
              <a:t>Thema oder Veranstaltung | Name </a:t>
            </a:r>
            <a:r>
              <a:rPr lang="de-DE" dirty="0" err="1"/>
              <a:t>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457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1F49CF4C-FE80-184B-9297-459211E0F8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3112" y="3244644"/>
            <a:ext cx="9253538" cy="19467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24726E00-4CAF-70B3-299C-62147DC9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113" y="1440898"/>
            <a:ext cx="9253537" cy="14605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13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C84E41-0C25-4B4E-9004-5799CDF20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144" y="3170903"/>
            <a:ext cx="9231607" cy="2484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76D79D9-CCE2-DF4F-AE85-A77F889D099D}"/>
              </a:ext>
            </a:extLst>
          </p:cNvPr>
          <p:cNvSpPr/>
          <p:nvPr userDrawn="1"/>
        </p:nvSpPr>
        <p:spPr>
          <a:xfrm>
            <a:off x="0" y="0"/>
            <a:ext cx="10691813" cy="997527"/>
          </a:xfrm>
          <a:prstGeom prst="rect">
            <a:avLst/>
          </a:prstGeom>
          <a:solidFill>
            <a:srgbClr val="4E2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Open Sans" panose="020B0606030504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C588A3C-5366-56DA-74A0-80D734BC587F}"/>
              </a:ext>
            </a:extLst>
          </p:cNvPr>
          <p:cNvSpPr txBox="1">
            <a:spLocks/>
          </p:cNvSpPr>
          <p:nvPr userDrawn="1"/>
        </p:nvSpPr>
        <p:spPr>
          <a:xfrm>
            <a:off x="7866740" y="308191"/>
            <a:ext cx="209001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rgbClr val="4E2B79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i="0" dirty="0">
                <a:solidFill>
                  <a:schemeClr val="bg1"/>
                </a:solidFill>
                <a:latin typeface="Open Sans" panose="020B0606030504020204" pitchFamily="34" charset="0"/>
              </a:rPr>
              <a:t>07.09.23  | </a:t>
            </a:r>
            <a:fld id="{27475EFF-E075-D24D-9FDC-890F01463BF5}" type="slidenum">
              <a:rPr lang="de-DE" b="0" i="0" baseline="0" smtClean="0">
                <a:solidFill>
                  <a:schemeClr val="bg1"/>
                </a:solidFill>
                <a:latin typeface="Open Sans" panose="020B0606030504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b="0" i="0" baseline="0" dirty="0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sp>
        <p:nvSpPr>
          <p:cNvPr id="33" name="Titelplatzhalter 32">
            <a:extLst>
              <a:ext uri="{FF2B5EF4-FFF2-40B4-BE49-F238E27FC236}">
                <a16:creationId xmlns:a16="http://schemas.microsoft.com/office/drawing/2014/main" id="{3903E510-5B18-1D93-D9D4-89BAFAB6A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13" y="1440898"/>
            <a:ext cx="9221787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3AC24876-0C8D-2E85-A8DB-105200F820C9}"/>
              </a:ext>
            </a:extLst>
          </p:cNvPr>
          <p:cNvSpPr txBox="1">
            <a:spLocks/>
          </p:cNvSpPr>
          <p:nvPr userDrawn="1"/>
        </p:nvSpPr>
        <p:spPr>
          <a:xfrm>
            <a:off x="7005918" y="6980745"/>
            <a:ext cx="2607267" cy="263992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ts val="0"/>
              </a:spcBef>
            </a:pPr>
            <a:r>
              <a:rPr lang="de-DE" sz="10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Arbeitsfeld, Projekt, Einrichtung </a:t>
            </a:r>
            <a:r>
              <a:rPr lang="de-DE" sz="1000" b="0" i="0" baseline="0" dirty="0" err="1">
                <a:solidFill>
                  <a:srgbClr val="4E2B79"/>
                </a:solidFill>
                <a:latin typeface="Open Sans" panose="020B0606030504020204" pitchFamily="34" charset="0"/>
              </a:rPr>
              <a:t>xyz</a:t>
            </a:r>
            <a:endParaRPr lang="de-DE" sz="1000" b="0" i="0" baseline="0" dirty="0">
              <a:solidFill>
                <a:srgbClr val="4E2B79"/>
              </a:solidFill>
              <a:latin typeface="Open Sans" panose="020B060603050402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82F3EAF-2C46-9BE0-1109-9E98490AC2A3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955785" y="6431584"/>
            <a:ext cx="3132529" cy="587781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D05EE29E-FB3C-EE45-B81F-B7D561746673}"/>
              </a:ext>
            </a:extLst>
          </p:cNvPr>
          <p:cNvSpPr/>
          <p:nvPr userDrawn="1"/>
        </p:nvSpPr>
        <p:spPr>
          <a:xfrm>
            <a:off x="5503602" y="6513864"/>
            <a:ext cx="1187216" cy="6505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3F569FEB-C967-0FEA-60B9-6E9476B146AE}"/>
              </a:ext>
            </a:extLst>
          </p:cNvPr>
          <p:cNvSpPr txBox="1">
            <a:spLocks/>
          </p:cNvSpPr>
          <p:nvPr userDrawn="1"/>
        </p:nvSpPr>
        <p:spPr>
          <a:xfrm>
            <a:off x="5340947" y="6673153"/>
            <a:ext cx="1217737" cy="307592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ts val="0"/>
              </a:spcBef>
            </a:pPr>
            <a:r>
              <a:rPr lang="de-DE" sz="6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Zweites Logo, </a:t>
            </a:r>
            <a:br>
              <a:rPr lang="de-DE" sz="6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</a:br>
            <a:r>
              <a:rPr lang="de-DE" sz="6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Kampagnenicon, </a:t>
            </a:r>
            <a:r>
              <a:rPr lang="de-DE" sz="600" b="0" i="0" baseline="0" dirty="0" err="1">
                <a:solidFill>
                  <a:srgbClr val="4E2B79"/>
                </a:solidFill>
                <a:latin typeface="Open Sans" panose="020B0606030504020204" pitchFamily="34" charset="0"/>
              </a:rPr>
              <a:t>Illu</a:t>
            </a:r>
            <a:r>
              <a:rPr lang="de-DE" sz="6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 … </a:t>
            </a:r>
          </a:p>
        </p:txBody>
      </p:sp>
    </p:spTree>
    <p:extLst>
      <p:ext uri="{BB962C8B-B14F-4D97-AF65-F5344CB8AC3E}">
        <p14:creationId xmlns:p14="http://schemas.microsoft.com/office/powerpoint/2010/main" val="31493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3" r:id="rId2"/>
    <p:sldLayoutId id="2147483698" r:id="rId3"/>
    <p:sldLayoutId id="2147483699" r:id="rId4"/>
    <p:sldLayoutId id="2147483700" r:id="rId5"/>
    <p:sldLayoutId id="2147483701" r:id="rId6"/>
    <p:sldLayoutId id="2147483704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 baseline="0">
          <a:solidFill>
            <a:srgbClr val="4E2B79"/>
          </a:solidFill>
          <a:latin typeface="Open Sans" panose="020B0606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13" userDrawn="1">
          <p15:clr>
            <a:srgbClr val="F26B43"/>
          </p15:clr>
        </p15:guide>
        <p15:guide id="2" pos="6316" userDrawn="1">
          <p15:clr>
            <a:srgbClr val="F26B43"/>
          </p15:clr>
        </p15:guide>
        <p15:guide id="3" pos="4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C519CCAC-ABBB-36D1-4722-D064D2041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144" y="3266904"/>
            <a:ext cx="9231607" cy="2071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itelplatzhalter 32">
            <a:extLst>
              <a:ext uri="{FF2B5EF4-FFF2-40B4-BE49-F238E27FC236}">
                <a16:creationId xmlns:a16="http://schemas.microsoft.com/office/drawing/2014/main" id="{0920B11E-A3E9-73FF-05AD-73ACFDBAF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13" y="830218"/>
            <a:ext cx="9221787" cy="20711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3E00B6B-3302-BB32-6482-8602A75EA783}"/>
              </a:ext>
            </a:extLst>
          </p:cNvPr>
          <p:cNvSpPr/>
          <p:nvPr userDrawn="1"/>
        </p:nvSpPr>
        <p:spPr>
          <a:xfrm>
            <a:off x="773113" y="6098676"/>
            <a:ext cx="1740154" cy="1065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5F944F7-4FBB-072D-4BB2-D4CD90025193}"/>
              </a:ext>
            </a:extLst>
          </p:cNvPr>
          <p:cNvSpPr txBox="1">
            <a:spLocks/>
          </p:cNvSpPr>
          <p:nvPr userDrawn="1"/>
        </p:nvSpPr>
        <p:spPr>
          <a:xfrm>
            <a:off x="983853" y="6417407"/>
            <a:ext cx="1318673" cy="503908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ts val="0"/>
              </a:spcBef>
            </a:pPr>
            <a:r>
              <a:rPr lang="de-DE" sz="10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Zweites Logo, </a:t>
            </a:r>
            <a:br>
              <a:rPr lang="de-DE" sz="10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</a:br>
            <a:r>
              <a:rPr lang="de-DE" sz="10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Kampagnenicon,</a:t>
            </a:r>
          </a:p>
          <a:p>
            <a:pPr algn="r" fontAlgn="base">
              <a:spcBef>
                <a:spcPts val="0"/>
              </a:spcBef>
            </a:pPr>
            <a:r>
              <a:rPr lang="de-DE" sz="10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 </a:t>
            </a:r>
            <a:r>
              <a:rPr lang="de-DE" sz="1000" b="0" i="0" baseline="0" dirty="0" err="1">
                <a:solidFill>
                  <a:srgbClr val="4E2B79"/>
                </a:solidFill>
                <a:latin typeface="Open Sans" panose="020B0606030504020204" pitchFamily="34" charset="0"/>
              </a:rPr>
              <a:t>Illu</a:t>
            </a:r>
            <a:r>
              <a:rPr lang="de-DE" sz="10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 … </a:t>
            </a:r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E75CB96F-E1AD-6426-5893-35AAD4870E97}"/>
              </a:ext>
            </a:extLst>
          </p:cNvPr>
          <p:cNvSpPr txBox="1">
            <a:spLocks/>
          </p:cNvSpPr>
          <p:nvPr userDrawn="1"/>
        </p:nvSpPr>
        <p:spPr>
          <a:xfrm>
            <a:off x="7005918" y="6980745"/>
            <a:ext cx="2607267" cy="263992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ts val="0"/>
              </a:spcBef>
            </a:pPr>
            <a:r>
              <a:rPr lang="de-DE" sz="1000" b="0" i="0" baseline="0" dirty="0">
                <a:solidFill>
                  <a:srgbClr val="4E2B79"/>
                </a:solidFill>
                <a:latin typeface="Open Sans" panose="020B0606030504020204" pitchFamily="34" charset="0"/>
              </a:rPr>
              <a:t>Arbeitsfeld, Projekt, Einrichtung </a:t>
            </a:r>
            <a:r>
              <a:rPr lang="de-DE" sz="1000" b="0" i="0" baseline="0" dirty="0" err="1">
                <a:solidFill>
                  <a:srgbClr val="4E2B79"/>
                </a:solidFill>
                <a:latin typeface="Open Sans" panose="020B0606030504020204" pitchFamily="34" charset="0"/>
              </a:rPr>
              <a:t>xyz</a:t>
            </a:r>
            <a:endParaRPr lang="de-DE" sz="1000" b="0" i="0" baseline="0" dirty="0">
              <a:solidFill>
                <a:srgbClr val="4E2B79"/>
              </a:solidFill>
              <a:latin typeface="Open Sans" panose="020B060603050402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24F151F-442B-8F91-2F63-3F7DAC3587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55785" y="6431584"/>
            <a:ext cx="3132529" cy="58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7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 baseline="0">
          <a:solidFill>
            <a:srgbClr val="4E2B79"/>
          </a:solidFill>
          <a:latin typeface="Open Sans" panose="020B0606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13" userDrawn="1">
          <p15:clr>
            <a:srgbClr val="F26B43"/>
          </p15:clr>
        </p15:guide>
        <p15:guide id="2" pos="6316" userDrawn="1">
          <p15:clr>
            <a:srgbClr val="F26B43"/>
          </p15:clr>
        </p15:guide>
        <p15:guide id="3" pos="4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>
            <a:extLst>
              <a:ext uri="{FF2B5EF4-FFF2-40B4-BE49-F238E27FC236}">
                <a16:creationId xmlns:a16="http://schemas.microsoft.com/office/drawing/2014/main" id="{FEB54F67-EDEB-3896-55B2-FD01CBFA6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1535" y="3920410"/>
            <a:ext cx="7519424" cy="1461853"/>
          </a:xfrm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200" dirty="0">
                <a:solidFill>
                  <a:srgbClr val="4E2B79"/>
                </a:solidFill>
              </a:rPr>
              <a:t>Titel Vorname Name</a:t>
            </a:r>
          </a:p>
          <a:p>
            <a:pPr>
              <a:lnSpc>
                <a:spcPct val="100000"/>
              </a:lnSpc>
            </a:pPr>
            <a:r>
              <a:rPr lang="de-DE" sz="2200" dirty="0" err="1">
                <a:solidFill>
                  <a:srgbClr val="4E2B79"/>
                </a:solidFill>
              </a:rPr>
              <a:t>vorname.name@evlka.de</a:t>
            </a:r>
            <a:endParaRPr lang="de-DE" sz="2200" dirty="0">
              <a:solidFill>
                <a:srgbClr val="4E2B79"/>
              </a:solidFill>
            </a:endParaRPr>
          </a:p>
          <a:p>
            <a:pPr>
              <a:lnSpc>
                <a:spcPct val="100000"/>
              </a:lnSpc>
            </a:pPr>
            <a:r>
              <a:rPr lang="de-DE" sz="2200" dirty="0" err="1">
                <a:solidFill>
                  <a:srgbClr val="4E2B79"/>
                </a:solidFill>
              </a:rPr>
              <a:t>www.xyz.de</a:t>
            </a:r>
            <a:endParaRPr lang="de-DE" sz="2200" dirty="0">
              <a:solidFill>
                <a:srgbClr val="4E2B79"/>
              </a:solidFill>
            </a:endParaRPr>
          </a:p>
          <a:p>
            <a:pPr lvl="1"/>
            <a:endParaRPr lang="de-DE" sz="1800" dirty="0">
              <a:solidFill>
                <a:srgbClr val="017F85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931C462-81C9-7298-EEE6-CFA41E1DA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113" y="752188"/>
            <a:ext cx="9683493" cy="1639284"/>
          </a:xfrm>
        </p:spPr>
        <p:txBody>
          <a:bodyPr>
            <a:noAutofit/>
          </a:bodyPr>
          <a:lstStyle/>
          <a:p>
            <a:r>
              <a:rPr lang="de-DE" sz="5400" dirty="0"/>
              <a:t>Titel </a:t>
            </a:r>
            <a:r>
              <a:rPr lang="de-DE" sz="5400" dirty="0" err="1"/>
              <a:t>lkfalsdkfjlskdfja</a:t>
            </a:r>
            <a:endParaRPr lang="de-DE" sz="5400" dirty="0"/>
          </a:p>
        </p:txBody>
      </p:sp>
      <p:sp>
        <p:nvSpPr>
          <p:cNvPr id="10" name="Untertitel 1">
            <a:extLst>
              <a:ext uri="{FF2B5EF4-FFF2-40B4-BE49-F238E27FC236}">
                <a16:creationId xmlns:a16="http://schemas.microsoft.com/office/drawing/2014/main" id="{85609898-8E32-A7E5-2D07-1174B629D6B1}"/>
              </a:ext>
            </a:extLst>
          </p:cNvPr>
          <p:cNvSpPr txBox="1">
            <a:spLocks/>
          </p:cNvSpPr>
          <p:nvPr/>
        </p:nvSpPr>
        <p:spPr>
          <a:xfrm>
            <a:off x="1949042" y="3033682"/>
            <a:ext cx="7519424" cy="7461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200" dirty="0"/>
              <a:t>Veranstalter und Thema </a:t>
            </a:r>
            <a:r>
              <a:rPr lang="de-DE" sz="2200" dirty="0" err="1"/>
              <a:t>aösdlfaösdlfksdöfl</a:t>
            </a:r>
            <a:br>
              <a:rPr lang="de-DE" sz="2200" dirty="0"/>
            </a:br>
            <a:r>
              <a:rPr lang="de-DE" sz="2200" dirty="0" err="1"/>
              <a:t>föad.lfka</a:t>
            </a:r>
            <a:br>
              <a:rPr lang="de-DE" sz="2200" dirty="0"/>
            </a:b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80247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>
            <a:extLst>
              <a:ext uri="{FF2B5EF4-FFF2-40B4-BE49-F238E27FC236}">
                <a16:creationId xmlns:a16="http://schemas.microsoft.com/office/drawing/2014/main" id="{CFAC75C1-FA91-33A9-B3EF-A5D0F2EDEA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Punkt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Punkt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Punkt 3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7321F8C-045F-4D26-0221-8E2607180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Einleitung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DED5414-A94E-E9C4-09D2-9BEA5A3AD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Thema oder Veranstaltung | Name 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3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9160FA-811A-1E65-A36F-E7EF4F00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98EA30-3B4D-DBC9-CA33-C6510200A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812C940-FD90-E63D-F593-A31E6E3F2D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680ACD-51DF-E9C6-79D1-925E1335A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03E69AE-C6E3-91D2-5916-C87A749787C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AC9B5F5-2C06-2107-0AE2-BDC5016CD9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Thema oder Veranstaltung | Name Referent:in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9926898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Benutzerdefiniert 1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41185"/>
      </a:accent1>
      <a:accent2>
        <a:srgbClr val="00B5E5"/>
      </a:accent2>
      <a:accent3>
        <a:srgbClr val="A5A5A5"/>
      </a:accent3>
      <a:accent4>
        <a:srgbClr val="FFC000"/>
      </a:accent4>
      <a:accent5>
        <a:srgbClr val="75B82A"/>
      </a:accent5>
      <a:accent6>
        <a:srgbClr val="70AD47"/>
      </a:accent6>
      <a:hlink>
        <a:srgbClr val="541185"/>
      </a:hlink>
      <a:folHlink>
        <a:srgbClr val="00B5E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anchor="b"/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anchor="b"/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</Words>
  <Application>Microsoft Macintosh PowerPoint</Application>
  <PresentationFormat>Benutzerdefiniert</PresentationFormat>
  <Paragraphs>11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Benutzerdefiniertes Design</vt:lpstr>
      <vt:lpstr>1_Benutzerdefiniertes Design</vt:lpstr>
      <vt:lpstr>Titel lkfalsdkfjlskdfja</vt:lpstr>
      <vt:lpstr>Einleitung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Martina Winter</dc:creator>
  <cp:lastModifiedBy>Martina Winter</cp:lastModifiedBy>
  <cp:revision>71</cp:revision>
  <dcterms:created xsi:type="dcterms:W3CDTF">2021-08-31T13:55:28Z</dcterms:created>
  <dcterms:modified xsi:type="dcterms:W3CDTF">2023-10-11T10:33:34Z</dcterms:modified>
</cp:coreProperties>
</file>